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296"/>
  </p:normalViewPr>
  <p:slideViewPr>
    <p:cSldViewPr snapToGrid="0" snapToObjects="1">
      <p:cViewPr varScale="1">
        <p:scale>
          <a:sx n="72" d="100"/>
          <a:sy n="72" d="100"/>
        </p:scale>
        <p:origin x="268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231-69A6-1B42-8ECD-9617D3F0392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AE5D-BDDC-D142-9CEF-DCFABEC85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528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231-69A6-1B42-8ECD-9617D3F0392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AE5D-BDDC-D142-9CEF-DCFABEC85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168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231-69A6-1B42-8ECD-9617D3F0392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AE5D-BDDC-D142-9CEF-DCFABEC85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87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231-69A6-1B42-8ECD-9617D3F0392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AE5D-BDDC-D142-9CEF-DCFABEC85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42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231-69A6-1B42-8ECD-9617D3F0392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AE5D-BDDC-D142-9CEF-DCFABEC85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848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231-69A6-1B42-8ECD-9617D3F0392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AE5D-BDDC-D142-9CEF-DCFABEC85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895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231-69A6-1B42-8ECD-9617D3F0392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AE5D-BDDC-D142-9CEF-DCFABEC85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761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231-69A6-1B42-8ECD-9617D3F0392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AE5D-BDDC-D142-9CEF-DCFABEC85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318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231-69A6-1B42-8ECD-9617D3F0392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AE5D-BDDC-D142-9CEF-DCFABEC85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498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231-69A6-1B42-8ECD-9617D3F0392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AE5D-BDDC-D142-9CEF-DCFABEC85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212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231-69A6-1B42-8ECD-9617D3F0392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AE5D-BDDC-D142-9CEF-DCFABEC85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3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F6231-69A6-1B42-8ECD-9617D3F0392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0AE5D-BDDC-D142-9CEF-DCFABEC85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25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qoms@baoms.org.uk" TargetMode="External"/><Relationship Id="rId2" Type="http://schemas.openxmlformats.org/officeDocument/2006/relationships/hyperlink" Target="https://bit.ly/2KJJJNw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5F0824E-AE28-2A41-B096-9BD640537C24}"/>
              </a:ext>
            </a:extLst>
          </p:cNvPr>
          <p:cNvSpPr txBox="1"/>
          <p:nvPr/>
        </p:nvSpPr>
        <p:spPr>
          <a:xfrm>
            <a:off x="2545456" y="1103672"/>
            <a:ext cx="1687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/>
              <a:t>COVIDTrach</a:t>
            </a:r>
            <a:endParaRPr lang="en-GB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6CAEA0-B9AC-EC4E-854F-D8B1310728D8}"/>
              </a:ext>
            </a:extLst>
          </p:cNvPr>
          <p:cNvSpPr txBox="1"/>
          <p:nvPr/>
        </p:nvSpPr>
        <p:spPr>
          <a:xfrm>
            <a:off x="318054" y="1799775"/>
            <a:ext cx="614238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A UK national service evaluation of mechanically ventilated COVID-19 patients undergoing tracheostomy</a:t>
            </a:r>
          </a:p>
          <a:p>
            <a:endParaRPr lang="en-GB" dirty="0"/>
          </a:p>
          <a:p>
            <a:r>
              <a:rPr lang="en-GB" dirty="0"/>
              <a:t>This Oral and Maxillofacial Surgery Department in this hospital is participating in the </a:t>
            </a:r>
            <a:r>
              <a:rPr lang="en-GB" dirty="0" err="1"/>
              <a:t>COVIDTrach</a:t>
            </a:r>
            <a:r>
              <a:rPr lang="en-GB" dirty="0"/>
              <a:t> project to look at the outcomes of patients who are undergoing or underwent tracheostomy. </a:t>
            </a:r>
          </a:p>
          <a:p>
            <a:endParaRPr lang="en-GB" dirty="0"/>
          </a:p>
          <a:p>
            <a:r>
              <a:rPr lang="en-GB" dirty="0"/>
              <a:t>Information on treatment and outcomes is collected for every COVID-19 patient who are mechanically ventilated and undergoing tracheostomy.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If you want further information, your treating team in this Department can answer your questions. </a:t>
            </a:r>
          </a:p>
          <a:p>
            <a:endParaRPr lang="en-GB" dirty="0"/>
          </a:p>
          <a:p>
            <a:r>
              <a:rPr lang="en-GB" dirty="0"/>
              <a:t>Further information about this project is available at </a:t>
            </a:r>
            <a:r>
              <a:rPr lang="en-GB" dirty="0">
                <a:hlinkClick r:id="rId2"/>
              </a:rPr>
              <a:t>https://bit.ly/2KJJJNw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You can email the project team at </a:t>
            </a:r>
            <a:r>
              <a:rPr lang="en-GB" u="sng" dirty="0">
                <a:hlinkClick r:id="rId3"/>
              </a:rPr>
              <a:t>qoms@baoms.org.uk</a:t>
            </a:r>
            <a:endParaRPr lang="en-GB" dirty="0"/>
          </a:p>
          <a:p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A18AA86-D4AF-774B-9AF4-8ACE036D1C2B}"/>
              </a:ext>
            </a:extLst>
          </p:cNvPr>
          <p:cNvGrpSpPr/>
          <p:nvPr/>
        </p:nvGrpSpPr>
        <p:grpSpPr>
          <a:xfrm>
            <a:off x="1748522" y="149235"/>
            <a:ext cx="3360957" cy="720000"/>
            <a:chOff x="2168659" y="149235"/>
            <a:chExt cx="3360957" cy="720000"/>
          </a:xfrm>
        </p:grpSpPr>
        <p:pic>
          <p:nvPicPr>
            <p:cNvPr id="3" name="Picture 2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C75600BA-2E53-E649-B0AD-5CCC4BF7B1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68659" y="149235"/>
              <a:ext cx="1807059" cy="720000"/>
            </a:xfrm>
            <a:prstGeom prst="rect">
              <a:avLst/>
            </a:prstGeom>
          </p:spPr>
        </p:pic>
        <p:pic>
          <p:nvPicPr>
            <p:cNvPr id="11" name="Picture 10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E1E950C6-6C2F-A240-B53B-DDEAAA03394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975718" y="149235"/>
              <a:ext cx="1553898" cy="72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00156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107</Words>
  <Application>Microsoft Macintosh PowerPoint</Application>
  <PresentationFormat>A4 Paper (210x297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Fabien Puglia</dc:creator>
  <cp:lastModifiedBy>Fabien Puglia</cp:lastModifiedBy>
  <cp:revision>3</cp:revision>
  <dcterms:created xsi:type="dcterms:W3CDTF">2020-04-19T15:01:36Z</dcterms:created>
  <dcterms:modified xsi:type="dcterms:W3CDTF">2020-04-29T12:47:25Z</dcterms:modified>
</cp:coreProperties>
</file>