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"/>
  </p:notesMasterIdLst>
  <p:sldIdLst>
    <p:sldId id="256" r:id="rId2"/>
  </p:sldIdLst>
  <p:sldSz cx="32415163" cy="24310975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9642" userDrawn="1">
          <p15:clr>
            <a:srgbClr val="A4A3A4"/>
          </p15:clr>
        </p15:guide>
        <p15:guide id="2" pos="10213" userDrawn="1">
          <p15:clr>
            <a:srgbClr val="A4A3A4"/>
          </p15:clr>
        </p15:guide>
        <p15:guide id="3" orient="horz" pos="7660" userDrawn="1">
          <p15:clr>
            <a:srgbClr val="A4A3A4"/>
          </p15:clr>
        </p15:guide>
        <p15:guide id="4" pos="1021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748"/>
    <a:srgbClr val="D2432E"/>
    <a:srgbClr val="003153"/>
    <a:srgbClr val="81ADD1"/>
    <a:srgbClr val="BBE4F6"/>
    <a:srgbClr val="004D8C"/>
    <a:srgbClr val="313E49"/>
    <a:srgbClr val="EBA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1" d="100"/>
          <a:sy n="31" d="100"/>
        </p:scale>
        <p:origin x="1710" y="108"/>
      </p:cViewPr>
      <p:guideLst>
        <p:guide orient="horz" pos="9642"/>
        <p:guide pos="10213"/>
        <p:guide orient="horz" pos="7660"/>
        <p:guide pos="102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629305-82FE-4B1C-B2A4-9756F91B9C86}" type="doc">
      <dgm:prSet loTypeId="urn:microsoft.com/office/officeart/2008/layout/AlternatingHexagons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CA"/>
        </a:p>
      </dgm:t>
    </dgm:pt>
    <dgm:pt modelId="{E1666081-CBDD-4799-855A-B5DABF24F0AF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64E9B939-F817-43FA-9982-2C2751A31199}" type="parTrans" cxnId="{5E1703F1-1F55-4804-BDBC-7B2FBFE53C65}">
      <dgm:prSet/>
      <dgm:spPr/>
      <dgm:t>
        <a:bodyPr/>
        <a:lstStyle/>
        <a:p>
          <a:endParaRPr lang="en-CA"/>
        </a:p>
      </dgm:t>
    </dgm:pt>
    <dgm:pt modelId="{FAEFFFF1-E759-4844-8979-E5F067EACA73}" type="sibTrans" cxnId="{5E1703F1-1F55-4804-BDBC-7B2FBFE53C65}">
      <dgm:prSet/>
      <dgm:spPr/>
      <dgm:t>
        <a:bodyPr/>
        <a:lstStyle/>
        <a:p>
          <a:endParaRPr lang="en-CA"/>
        </a:p>
      </dgm:t>
    </dgm:pt>
    <dgm:pt modelId="{6791A10F-9059-4429-859B-C4D2A16A4B91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17B8DEC4-B62B-4F67-9F12-90A89D23C74A}" type="parTrans" cxnId="{BF518D3C-E493-4848-814A-D11BF4420E4F}">
      <dgm:prSet/>
      <dgm:spPr/>
      <dgm:t>
        <a:bodyPr/>
        <a:lstStyle/>
        <a:p>
          <a:endParaRPr lang="en-CA"/>
        </a:p>
      </dgm:t>
    </dgm:pt>
    <dgm:pt modelId="{1C0ABA59-6AF0-466D-8DEB-BB35DDF839B6}" type="sibTrans" cxnId="{BF518D3C-E493-4848-814A-D11BF4420E4F}">
      <dgm:prSet/>
      <dgm:spPr/>
      <dgm:t>
        <a:bodyPr/>
        <a:lstStyle/>
        <a:p>
          <a:endParaRPr lang="en-CA"/>
        </a:p>
      </dgm:t>
    </dgm:pt>
    <dgm:pt modelId="{4536C284-E38F-4FC7-997A-F736F1E844DE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0E80B55E-BA58-4D48-A8CA-428817001B9F}" type="parTrans" cxnId="{DB690DD7-3648-49B4-9673-7B9123661478}">
      <dgm:prSet/>
      <dgm:spPr/>
      <dgm:t>
        <a:bodyPr/>
        <a:lstStyle/>
        <a:p>
          <a:endParaRPr lang="en-CA"/>
        </a:p>
      </dgm:t>
    </dgm:pt>
    <dgm:pt modelId="{8DDE6482-63D6-40FA-B1D3-4D6606DFFB2E}" type="sibTrans" cxnId="{DB690DD7-3648-49B4-9673-7B9123661478}">
      <dgm:prSet/>
      <dgm:spPr/>
      <dgm:t>
        <a:bodyPr/>
        <a:lstStyle/>
        <a:p>
          <a:endParaRPr lang="en-CA"/>
        </a:p>
      </dgm:t>
    </dgm:pt>
    <dgm:pt modelId="{FD0A78A0-965B-4065-8758-5136EB7B1EF5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2839F1D0-E197-4C30-904D-C5968FAE567D}" type="parTrans" cxnId="{671A4D92-D123-4B58-A041-DDB27A9EBBA8}">
      <dgm:prSet/>
      <dgm:spPr/>
      <dgm:t>
        <a:bodyPr/>
        <a:lstStyle/>
        <a:p>
          <a:endParaRPr lang="en-CA"/>
        </a:p>
      </dgm:t>
    </dgm:pt>
    <dgm:pt modelId="{540AD101-2E2A-40EF-8417-1D47D18F95E3}" type="sibTrans" cxnId="{671A4D92-D123-4B58-A041-DDB27A9EBBA8}">
      <dgm:prSet/>
      <dgm:spPr/>
      <dgm:t>
        <a:bodyPr/>
        <a:lstStyle/>
        <a:p>
          <a:endParaRPr lang="en-CA"/>
        </a:p>
      </dgm:t>
    </dgm:pt>
    <dgm:pt modelId="{9D7C8450-2CB1-404B-BEFE-86DE8A72A389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3F984BA2-D06C-4235-AC1F-A68938DB473A}" type="parTrans" cxnId="{04EF6AF4-6CBF-451C-AF2D-7DCFF5B7616A}">
      <dgm:prSet/>
      <dgm:spPr/>
      <dgm:t>
        <a:bodyPr/>
        <a:lstStyle/>
        <a:p>
          <a:endParaRPr lang="en-CA"/>
        </a:p>
      </dgm:t>
    </dgm:pt>
    <dgm:pt modelId="{0447B9C5-C46F-4F58-9F46-78A43B295470}" type="sibTrans" cxnId="{04EF6AF4-6CBF-451C-AF2D-7DCFF5B7616A}">
      <dgm:prSet/>
      <dgm:spPr/>
      <dgm:t>
        <a:bodyPr/>
        <a:lstStyle/>
        <a:p>
          <a:endParaRPr lang="en-CA"/>
        </a:p>
      </dgm:t>
    </dgm:pt>
    <dgm:pt modelId="{91BFDAFC-9B8D-4C30-A3E0-0DDBC29F125B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E6549A5D-3FFD-4B41-8DC9-E4E967D5EA15}" type="parTrans" cxnId="{0DD9BEE3-A3DB-4DA8-834D-E164E049B3B6}">
      <dgm:prSet/>
      <dgm:spPr/>
      <dgm:t>
        <a:bodyPr/>
        <a:lstStyle/>
        <a:p>
          <a:endParaRPr lang="en-CA"/>
        </a:p>
      </dgm:t>
    </dgm:pt>
    <dgm:pt modelId="{EC683138-539F-412E-ABFA-046A03C0FA32}" type="sibTrans" cxnId="{0DD9BEE3-A3DB-4DA8-834D-E164E049B3B6}">
      <dgm:prSet/>
      <dgm:spPr/>
      <dgm:t>
        <a:bodyPr/>
        <a:lstStyle/>
        <a:p>
          <a:endParaRPr lang="en-CA"/>
        </a:p>
      </dgm:t>
    </dgm:pt>
    <dgm:pt modelId="{5FB082F6-01B3-45C4-923D-4DBE7BC7C2D4}" type="pres">
      <dgm:prSet presAssocID="{85629305-82FE-4B1C-B2A4-9756F91B9C86}" presName="Name0" presStyleCnt="0">
        <dgm:presLayoutVars>
          <dgm:chMax/>
          <dgm:chPref/>
          <dgm:dir/>
          <dgm:animLvl val="lvl"/>
        </dgm:presLayoutVars>
      </dgm:prSet>
      <dgm:spPr/>
    </dgm:pt>
    <dgm:pt modelId="{1A35AF1F-F776-4747-A309-2F399B534B82}" type="pres">
      <dgm:prSet presAssocID="{E1666081-CBDD-4799-855A-B5DABF24F0AF}" presName="composite" presStyleCnt="0"/>
      <dgm:spPr/>
    </dgm:pt>
    <dgm:pt modelId="{ED0C11F6-8E03-4228-8D1A-1D07CD52FADA}" type="pres">
      <dgm:prSet presAssocID="{E1666081-CBDD-4799-855A-B5DABF24F0A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AA8196C0-A443-483A-8E14-ED00FAF03801}" type="pres">
      <dgm:prSet presAssocID="{E1666081-CBDD-4799-855A-B5DABF24F0A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66EE7C5-B903-45D8-8383-EFC2A157A92B}" type="pres">
      <dgm:prSet presAssocID="{E1666081-CBDD-4799-855A-B5DABF24F0AF}" presName="BalanceSpacing" presStyleCnt="0"/>
      <dgm:spPr/>
    </dgm:pt>
    <dgm:pt modelId="{5A789BA3-5BDC-47A3-9C48-BBFDCB96E628}" type="pres">
      <dgm:prSet presAssocID="{E1666081-CBDD-4799-855A-B5DABF24F0AF}" presName="BalanceSpacing1" presStyleCnt="0"/>
      <dgm:spPr/>
    </dgm:pt>
    <dgm:pt modelId="{500A7FF5-4A0C-4872-BC31-B7E62312AE29}" type="pres">
      <dgm:prSet presAssocID="{FAEFFFF1-E759-4844-8979-E5F067EACA73}" presName="Accent1Text" presStyleLbl="node1" presStyleIdx="1" presStyleCnt="6"/>
      <dgm:spPr/>
    </dgm:pt>
    <dgm:pt modelId="{98D6BEB7-33C8-4191-85EA-49243A6AA5BB}" type="pres">
      <dgm:prSet presAssocID="{FAEFFFF1-E759-4844-8979-E5F067EACA73}" presName="spaceBetweenRectangles" presStyleCnt="0"/>
      <dgm:spPr/>
    </dgm:pt>
    <dgm:pt modelId="{A69BE243-3BD2-4C05-B358-9C65D08C6FED}" type="pres">
      <dgm:prSet presAssocID="{4536C284-E38F-4FC7-997A-F736F1E844DE}" presName="composite" presStyleCnt="0"/>
      <dgm:spPr/>
    </dgm:pt>
    <dgm:pt modelId="{24F31F2A-2CC6-4895-9FF0-C0423B70940D}" type="pres">
      <dgm:prSet presAssocID="{4536C284-E38F-4FC7-997A-F736F1E844D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996E4A34-0C3A-4AB3-9A6E-933F938C660A}" type="pres">
      <dgm:prSet presAssocID="{4536C284-E38F-4FC7-997A-F736F1E844D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CA0C7B2-6A53-4EDB-AE9F-0E4BAB9A78EE}" type="pres">
      <dgm:prSet presAssocID="{4536C284-E38F-4FC7-997A-F736F1E844DE}" presName="BalanceSpacing" presStyleCnt="0"/>
      <dgm:spPr/>
    </dgm:pt>
    <dgm:pt modelId="{69036681-9B5D-439B-B834-E7A34888368F}" type="pres">
      <dgm:prSet presAssocID="{4536C284-E38F-4FC7-997A-F736F1E844DE}" presName="BalanceSpacing1" presStyleCnt="0"/>
      <dgm:spPr/>
    </dgm:pt>
    <dgm:pt modelId="{6C5E8407-9B96-4DA8-9D52-77FC17D80D09}" type="pres">
      <dgm:prSet presAssocID="{8DDE6482-63D6-40FA-B1D3-4D6606DFFB2E}" presName="Accent1Text" presStyleLbl="node1" presStyleIdx="3" presStyleCnt="6"/>
      <dgm:spPr/>
    </dgm:pt>
    <dgm:pt modelId="{C635EDD0-6CC5-4D19-BBD4-E7976FFCB000}" type="pres">
      <dgm:prSet presAssocID="{8DDE6482-63D6-40FA-B1D3-4D6606DFFB2E}" presName="spaceBetweenRectangles" presStyleCnt="0"/>
      <dgm:spPr/>
    </dgm:pt>
    <dgm:pt modelId="{A47D13F5-1AD7-4E7A-9FED-020AD2B84A36}" type="pres">
      <dgm:prSet presAssocID="{9D7C8450-2CB1-404B-BEFE-86DE8A72A389}" presName="composite" presStyleCnt="0"/>
      <dgm:spPr/>
    </dgm:pt>
    <dgm:pt modelId="{7D4E20AA-37E2-47A8-8707-235F6B707C50}" type="pres">
      <dgm:prSet presAssocID="{9D7C8450-2CB1-404B-BEFE-86DE8A72A389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D696DBB9-0FDA-43E8-AA8C-AFE5F4E42050}" type="pres">
      <dgm:prSet presAssocID="{9D7C8450-2CB1-404B-BEFE-86DE8A72A389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4E263A7D-70B4-4EC2-8350-C1AE5941212C}" type="pres">
      <dgm:prSet presAssocID="{9D7C8450-2CB1-404B-BEFE-86DE8A72A389}" presName="BalanceSpacing" presStyleCnt="0"/>
      <dgm:spPr/>
    </dgm:pt>
    <dgm:pt modelId="{91A3D77E-9B02-4808-A3EF-CE0C856FC289}" type="pres">
      <dgm:prSet presAssocID="{9D7C8450-2CB1-404B-BEFE-86DE8A72A389}" presName="BalanceSpacing1" presStyleCnt="0"/>
      <dgm:spPr/>
    </dgm:pt>
    <dgm:pt modelId="{BD9E120E-77A3-4322-954F-B5409AE16AE3}" type="pres">
      <dgm:prSet presAssocID="{0447B9C5-C46F-4F58-9F46-78A43B295470}" presName="Accent1Text" presStyleLbl="node1" presStyleIdx="5" presStyleCnt="6"/>
      <dgm:spPr/>
    </dgm:pt>
  </dgm:ptLst>
  <dgm:cxnLst>
    <dgm:cxn modelId="{A844740D-61C1-4577-A706-E11A3B525477}" type="presOf" srcId="{0447B9C5-C46F-4F58-9F46-78A43B295470}" destId="{BD9E120E-77A3-4322-954F-B5409AE16AE3}" srcOrd="0" destOrd="0" presId="urn:microsoft.com/office/officeart/2008/layout/AlternatingHexagons"/>
    <dgm:cxn modelId="{1387C61C-43FF-47AE-9BC9-798CD79EF2B3}" type="presOf" srcId="{FAEFFFF1-E759-4844-8979-E5F067EACA73}" destId="{500A7FF5-4A0C-4872-BC31-B7E62312AE29}" srcOrd="0" destOrd="0" presId="urn:microsoft.com/office/officeart/2008/layout/AlternatingHexagons"/>
    <dgm:cxn modelId="{0EA4CD26-3FE3-4B78-AC6D-53A9ED2671A2}" type="presOf" srcId="{4536C284-E38F-4FC7-997A-F736F1E844DE}" destId="{24F31F2A-2CC6-4895-9FF0-C0423B70940D}" srcOrd="0" destOrd="0" presId="urn:microsoft.com/office/officeart/2008/layout/AlternatingHexagons"/>
    <dgm:cxn modelId="{BF518D3C-E493-4848-814A-D11BF4420E4F}" srcId="{E1666081-CBDD-4799-855A-B5DABF24F0AF}" destId="{6791A10F-9059-4429-859B-C4D2A16A4B91}" srcOrd="0" destOrd="0" parTransId="{17B8DEC4-B62B-4F67-9F12-90A89D23C74A}" sibTransId="{1C0ABA59-6AF0-466D-8DEB-BB35DDF839B6}"/>
    <dgm:cxn modelId="{B37AFB3D-2213-4843-B611-0CDE7AD9B7CA}" type="presOf" srcId="{E1666081-CBDD-4799-855A-B5DABF24F0AF}" destId="{ED0C11F6-8E03-4228-8D1A-1D07CD52FADA}" srcOrd="0" destOrd="0" presId="urn:microsoft.com/office/officeart/2008/layout/AlternatingHexagons"/>
    <dgm:cxn modelId="{146D497B-9093-4DF2-8692-17FAF0DA7239}" type="presOf" srcId="{85629305-82FE-4B1C-B2A4-9756F91B9C86}" destId="{5FB082F6-01B3-45C4-923D-4DBE7BC7C2D4}" srcOrd="0" destOrd="0" presId="urn:microsoft.com/office/officeart/2008/layout/AlternatingHexagons"/>
    <dgm:cxn modelId="{CF794A8A-61FA-4428-B57B-F5B32491F491}" type="presOf" srcId="{9D7C8450-2CB1-404B-BEFE-86DE8A72A389}" destId="{7D4E20AA-37E2-47A8-8707-235F6B707C50}" srcOrd="0" destOrd="0" presId="urn:microsoft.com/office/officeart/2008/layout/AlternatingHexagons"/>
    <dgm:cxn modelId="{C2CFA28B-A09D-4A9E-BA9C-7FEBDC5B0247}" type="presOf" srcId="{91BFDAFC-9B8D-4C30-A3E0-0DDBC29F125B}" destId="{D696DBB9-0FDA-43E8-AA8C-AFE5F4E42050}" srcOrd="0" destOrd="0" presId="urn:microsoft.com/office/officeart/2008/layout/AlternatingHexagons"/>
    <dgm:cxn modelId="{D4398C8D-A801-4A3E-82EE-1571DF53A7D5}" type="presOf" srcId="{8DDE6482-63D6-40FA-B1D3-4D6606DFFB2E}" destId="{6C5E8407-9B96-4DA8-9D52-77FC17D80D09}" srcOrd="0" destOrd="0" presId="urn:microsoft.com/office/officeart/2008/layout/AlternatingHexagons"/>
    <dgm:cxn modelId="{06ED8D8E-781B-4D70-8421-392F0E76E389}" type="presOf" srcId="{FD0A78A0-965B-4065-8758-5136EB7B1EF5}" destId="{996E4A34-0C3A-4AB3-9A6E-933F938C660A}" srcOrd="0" destOrd="0" presId="urn:microsoft.com/office/officeart/2008/layout/AlternatingHexagons"/>
    <dgm:cxn modelId="{671A4D92-D123-4B58-A041-DDB27A9EBBA8}" srcId="{4536C284-E38F-4FC7-997A-F736F1E844DE}" destId="{FD0A78A0-965B-4065-8758-5136EB7B1EF5}" srcOrd="0" destOrd="0" parTransId="{2839F1D0-E197-4C30-904D-C5968FAE567D}" sibTransId="{540AD101-2E2A-40EF-8417-1D47D18F95E3}"/>
    <dgm:cxn modelId="{769988A2-BC25-40D5-BE2C-4DE5D2216090}" type="presOf" srcId="{6791A10F-9059-4429-859B-C4D2A16A4B91}" destId="{AA8196C0-A443-483A-8E14-ED00FAF03801}" srcOrd="0" destOrd="0" presId="urn:microsoft.com/office/officeart/2008/layout/AlternatingHexagons"/>
    <dgm:cxn modelId="{DB690DD7-3648-49B4-9673-7B9123661478}" srcId="{85629305-82FE-4B1C-B2A4-9756F91B9C86}" destId="{4536C284-E38F-4FC7-997A-F736F1E844DE}" srcOrd="1" destOrd="0" parTransId="{0E80B55E-BA58-4D48-A8CA-428817001B9F}" sibTransId="{8DDE6482-63D6-40FA-B1D3-4D6606DFFB2E}"/>
    <dgm:cxn modelId="{0DD9BEE3-A3DB-4DA8-834D-E164E049B3B6}" srcId="{9D7C8450-2CB1-404B-BEFE-86DE8A72A389}" destId="{91BFDAFC-9B8D-4C30-A3E0-0DDBC29F125B}" srcOrd="0" destOrd="0" parTransId="{E6549A5D-3FFD-4B41-8DC9-E4E967D5EA15}" sibTransId="{EC683138-539F-412E-ABFA-046A03C0FA32}"/>
    <dgm:cxn modelId="{5E1703F1-1F55-4804-BDBC-7B2FBFE53C65}" srcId="{85629305-82FE-4B1C-B2A4-9756F91B9C86}" destId="{E1666081-CBDD-4799-855A-B5DABF24F0AF}" srcOrd="0" destOrd="0" parTransId="{64E9B939-F817-43FA-9982-2C2751A31199}" sibTransId="{FAEFFFF1-E759-4844-8979-E5F067EACA73}"/>
    <dgm:cxn modelId="{04EF6AF4-6CBF-451C-AF2D-7DCFF5B7616A}" srcId="{85629305-82FE-4B1C-B2A4-9756F91B9C86}" destId="{9D7C8450-2CB1-404B-BEFE-86DE8A72A389}" srcOrd="2" destOrd="0" parTransId="{3F984BA2-D06C-4235-AC1F-A68938DB473A}" sibTransId="{0447B9C5-C46F-4F58-9F46-78A43B295470}"/>
    <dgm:cxn modelId="{F334BD37-0169-413B-9A3F-D97209B83A66}" type="presParOf" srcId="{5FB082F6-01B3-45C4-923D-4DBE7BC7C2D4}" destId="{1A35AF1F-F776-4747-A309-2F399B534B82}" srcOrd="0" destOrd="0" presId="urn:microsoft.com/office/officeart/2008/layout/AlternatingHexagons"/>
    <dgm:cxn modelId="{7C167956-EA82-405C-8FAE-0BFF0AE7D154}" type="presParOf" srcId="{1A35AF1F-F776-4747-A309-2F399B534B82}" destId="{ED0C11F6-8E03-4228-8D1A-1D07CD52FADA}" srcOrd="0" destOrd="0" presId="urn:microsoft.com/office/officeart/2008/layout/AlternatingHexagons"/>
    <dgm:cxn modelId="{2A053FE3-66AE-4415-ACFE-904B6768954F}" type="presParOf" srcId="{1A35AF1F-F776-4747-A309-2F399B534B82}" destId="{AA8196C0-A443-483A-8E14-ED00FAF03801}" srcOrd="1" destOrd="0" presId="urn:microsoft.com/office/officeart/2008/layout/AlternatingHexagons"/>
    <dgm:cxn modelId="{EC41C5BD-3A98-4C80-A952-9741D8D7D668}" type="presParOf" srcId="{1A35AF1F-F776-4747-A309-2F399B534B82}" destId="{166EE7C5-B903-45D8-8383-EFC2A157A92B}" srcOrd="2" destOrd="0" presId="urn:microsoft.com/office/officeart/2008/layout/AlternatingHexagons"/>
    <dgm:cxn modelId="{3E175172-0644-437D-9CC8-1945C76387C9}" type="presParOf" srcId="{1A35AF1F-F776-4747-A309-2F399B534B82}" destId="{5A789BA3-5BDC-47A3-9C48-BBFDCB96E628}" srcOrd="3" destOrd="0" presId="urn:microsoft.com/office/officeart/2008/layout/AlternatingHexagons"/>
    <dgm:cxn modelId="{F8EBD667-6614-40CE-9769-BF8862B447AF}" type="presParOf" srcId="{1A35AF1F-F776-4747-A309-2F399B534B82}" destId="{500A7FF5-4A0C-4872-BC31-B7E62312AE29}" srcOrd="4" destOrd="0" presId="urn:microsoft.com/office/officeart/2008/layout/AlternatingHexagons"/>
    <dgm:cxn modelId="{75EA51E4-4345-44AE-A5D5-22D4E103259E}" type="presParOf" srcId="{5FB082F6-01B3-45C4-923D-4DBE7BC7C2D4}" destId="{98D6BEB7-33C8-4191-85EA-49243A6AA5BB}" srcOrd="1" destOrd="0" presId="urn:microsoft.com/office/officeart/2008/layout/AlternatingHexagons"/>
    <dgm:cxn modelId="{BE7824BF-5F50-43FA-9AF4-14D95F268946}" type="presParOf" srcId="{5FB082F6-01B3-45C4-923D-4DBE7BC7C2D4}" destId="{A69BE243-3BD2-4C05-B358-9C65D08C6FED}" srcOrd="2" destOrd="0" presId="urn:microsoft.com/office/officeart/2008/layout/AlternatingHexagons"/>
    <dgm:cxn modelId="{828427C4-95C7-43DE-BF4A-46D3CFEAED92}" type="presParOf" srcId="{A69BE243-3BD2-4C05-B358-9C65D08C6FED}" destId="{24F31F2A-2CC6-4895-9FF0-C0423B70940D}" srcOrd="0" destOrd="0" presId="urn:microsoft.com/office/officeart/2008/layout/AlternatingHexagons"/>
    <dgm:cxn modelId="{F27036C5-700A-4166-9717-FAF4E43441E4}" type="presParOf" srcId="{A69BE243-3BD2-4C05-B358-9C65D08C6FED}" destId="{996E4A34-0C3A-4AB3-9A6E-933F938C660A}" srcOrd="1" destOrd="0" presId="urn:microsoft.com/office/officeart/2008/layout/AlternatingHexagons"/>
    <dgm:cxn modelId="{10328864-EDD8-44B3-AFAF-563E6EA341CB}" type="presParOf" srcId="{A69BE243-3BD2-4C05-B358-9C65D08C6FED}" destId="{FCA0C7B2-6A53-4EDB-AE9F-0E4BAB9A78EE}" srcOrd="2" destOrd="0" presId="urn:microsoft.com/office/officeart/2008/layout/AlternatingHexagons"/>
    <dgm:cxn modelId="{774CA226-EB6A-44BF-9005-FDACB26A8D36}" type="presParOf" srcId="{A69BE243-3BD2-4C05-B358-9C65D08C6FED}" destId="{69036681-9B5D-439B-B834-E7A34888368F}" srcOrd="3" destOrd="0" presId="urn:microsoft.com/office/officeart/2008/layout/AlternatingHexagons"/>
    <dgm:cxn modelId="{7B1354B2-819B-46A0-8DC9-48C3102FC00D}" type="presParOf" srcId="{A69BE243-3BD2-4C05-B358-9C65D08C6FED}" destId="{6C5E8407-9B96-4DA8-9D52-77FC17D80D09}" srcOrd="4" destOrd="0" presId="urn:microsoft.com/office/officeart/2008/layout/AlternatingHexagons"/>
    <dgm:cxn modelId="{5A56D019-2D35-4D2A-A906-E05FFCA6A43A}" type="presParOf" srcId="{5FB082F6-01B3-45C4-923D-4DBE7BC7C2D4}" destId="{C635EDD0-6CC5-4D19-BBD4-E7976FFCB000}" srcOrd="3" destOrd="0" presId="urn:microsoft.com/office/officeart/2008/layout/AlternatingHexagons"/>
    <dgm:cxn modelId="{B93B6A89-1B26-48B3-8B97-F8B11D30378C}" type="presParOf" srcId="{5FB082F6-01B3-45C4-923D-4DBE7BC7C2D4}" destId="{A47D13F5-1AD7-4E7A-9FED-020AD2B84A36}" srcOrd="4" destOrd="0" presId="urn:microsoft.com/office/officeart/2008/layout/AlternatingHexagons"/>
    <dgm:cxn modelId="{C112B687-D734-4842-AA93-34E3D82B4A09}" type="presParOf" srcId="{A47D13F5-1AD7-4E7A-9FED-020AD2B84A36}" destId="{7D4E20AA-37E2-47A8-8707-235F6B707C50}" srcOrd="0" destOrd="0" presId="urn:microsoft.com/office/officeart/2008/layout/AlternatingHexagons"/>
    <dgm:cxn modelId="{E32402D6-9841-4579-99C9-03F7724D04F9}" type="presParOf" srcId="{A47D13F5-1AD7-4E7A-9FED-020AD2B84A36}" destId="{D696DBB9-0FDA-43E8-AA8C-AFE5F4E42050}" srcOrd="1" destOrd="0" presId="urn:microsoft.com/office/officeart/2008/layout/AlternatingHexagons"/>
    <dgm:cxn modelId="{2814EF56-C34D-41AF-B4C1-03C885FB14E5}" type="presParOf" srcId="{A47D13F5-1AD7-4E7A-9FED-020AD2B84A36}" destId="{4E263A7D-70B4-4EC2-8350-C1AE5941212C}" srcOrd="2" destOrd="0" presId="urn:microsoft.com/office/officeart/2008/layout/AlternatingHexagons"/>
    <dgm:cxn modelId="{E5DA1AEE-CC5E-4C6E-AE5C-03E0C6BEAE4B}" type="presParOf" srcId="{A47D13F5-1AD7-4E7A-9FED-020AD2B84A36}" destId="{91A3D77E-9B02-4808-A3EF-CE0C856FC289}" srcOrd="3" destOrd="0" presId="urn:microsoft.com/office/officeart/2008/layout/AlternatingHexagons"/>
    <dgm:cxn modelId="{E6332E4B-C820-499A-9A0D-98F723D5B84B}" type="presParOf" srcId="{A47D13F5-1AD7-4E7A-9FED-020AD2B84A36}" destId="{BD9E120E-77A3-4322-954F-B5409AE16AE3}" srcOrd="4" destOrd="0" presId="urn:microsoft.com/office/officeart/2008/layout/AlternatingHexagon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C11F6-8E03-4228-8D1A-1D07CD52FADA}">
      <dsp:nvSpPr>
        <dsp:cNvPr id="0" name=""/>
        <dsp:cNvSpPr/>
      </dsp:nvSpPr>
      <dsp:spPr>
        <a:xfrm rot="5400000">
          <a:off x="1568312" y="59290"/>
          <a:ext cx="897155" cy="7805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 </a:t>
          </a:r>
          <a:endParaRPr lang="en-CA" sz="2900" kern="1200" dirty="0"/>
        </a:p>
      </dsp:txBody>
      <dsp:txXfrm rot="-5400000">
        <a:off x="1748259" y="140782"/>
        <a:ext cx="537261" cy="617541"/>
      </dsp:txXfrm>
    </dsp:sp>
    <dsp:sp modelId="{AA8196C0-A443-483A-8E14-ED00FAF03801}">
      <dsp:nvSpPr>
        <dsp:cNvPr id="0" name=""/>
        <dsp:cNvSpPr/>
      </dsp:nvSpPr>
      <dsp:spPr>
        <a:xfrm>
          <a:off x="2430837" y="180406"/>
          <a:ext cx="1001225" cy="538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 dirty="0"/>
            <a:t> </a:t>
          </a:r>
          <a:endParaRPr lang="en-CA" sz="2500" kern="1200" dirty="0"/>
        </a:p>
      </dsp:txBody>
      <dsp:txXfrm>
        <a:off x="2430837" y="180406"/>
        <a:ext cx="1001225" cy="538293"/>
      </dsp:txXfrm>
    </dsp:sp>
    <dsp:sp modelId="{500A7FF5-4A0C-4872-BC31-B7E62312AE29}">
      <dsp:nvSpPr>
        <dsp:cNvPr id="0" name=""/>
        <dsp:cNvSpPr/>
      </dsp:nvSpPr>
      <dsp:spPr>
        <a:xfrm rot="5400000">
          <a:off x="725345" y="59290"/>
          <a:ext cx="897155" cy="7805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905292" y="140782"/>
        <a:ext cx="537261" cy="617541"/>
      </dsp:txXfrm>
    </dsp:sp>
    <dsp:sp modelId="{24F31F2A-2CC6-4895-9FF0-C0423B70940D}">
      <dsp:nvSpPr>
        <dsp:cNvPr id="0" name=""/>
        <dsp:cNvSpPr/>
      </dsp:nvSpPr>
      <dsp:spPr>
        <a:xfrm rot="5400000">
          <a:off x="1145213" y="820795"/>
          <a:ext cx="897155" cy="7805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 </a:t>
          </a:r>
          <a:endParaRPr lang="en-CA" sz="2900" kern="1200" dirty="0"/>
        </a:p>
      </dsp:txBody>
      <dsp:txXfrm rot="-5400000">
        <a:off x="1325160" y="902287"/>
        <a:ext cx="537261" cy="617541"/>
      </dsp:txXfrm>
    </dsp:sp>
    <dsp:sp modelId="{996E4A34-0C3A-4AB3-9A6E-933F938C660A}">
      <dsp:nvSpPr>
        <dsp:cNvPr id="0" name=""/>
        <dsp:cNvSpPr/>
      </dsp:nvSpPr>
      <dsp:spPr>
        <a:xfrm>
          <a:off x="202303" y="941911"/>
          <a:ext cx="968927" cy="538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 dirty="0"/>
            <a:t> </a:t>
          </a:r>
          <a:endParaRPr lang="en-CA" sz="2500" kern="1200" dirty="0"/>
        </a:p>
      </dsp:txBody>
      <dsp:txXfrm>
        <a:off x="202303" y="941911"/>
        <a:ext cx="968927" cy="538293"/>
      </dsp:txXfrm>
    </dsp:sp>
    <dsp:sp modelId="{6C5E8407-9B96-4DA8-9D52-77FC17D80D09}">
      <dsp:nvSpPr>
        <dsp:cNvPr id="0" name=""/>
        <dsp:cNvSpPr/>
      </dsp:nvSpPr>
      <dsp:spPr>
        <a:xfrm rot="5400000">
          <a:off x="1988180" y="820795"/>
          <a:ext cx="897155" cy="7805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2168127" y="902287"/>
        <a:ext cx="537261" cy="617541"/>
      </dsp:txXfrm>
    </dsp:sp>
    <dsp:sp modelId="{7D4E20AA-37E2-47A8-8707-235F6B707C50}">
      <dsp:nvSpPr>
        <dsp:cNvPr id="0" name=""/>
        <dsp:cNvSpPr/>
      </dsp:nvSpPr>
      <dsp:spPr>
        <a:xfrm rot="5400000">
          <a:off x="1568312" y="1582301"/>
          <a:ext cx="897155" cy="7805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 </a:t>
          </a:r>
          <a:endParaRPr lang="en-CA" sz="2900" kern="1200" dirty="0"/>
        </a:p>
      </dsp:txBody>
      <dsp:txXfrm rot="-5400000">
        <a:off x="1748259" y="1663793"/>
        <a:ext cx="537261" cy="617541"/>
      </dsp:txXfrm>
    </dsp:sp>
    <dsp:sp modelId="{D696DBB9-0FDA-43E8-AA8C-AFE5F4E42050}">
      <dsp:nvSpPr>
        <dsp:cNvPr id="0" name=""/>
        <dsp:cNvSpPr/>
      </dsp:nvSpPr>
      <dsp:spPr>
        <a:xfrm>
          <a:off x="2430837" y="1703417"/>
          <a:ext cx="1001225" cy="538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 dirty="0"/>
            <a:t> </a:t>
          </a:r>
          <a:endParaRPr lang="en-CA" sz="2500" kern="1200" dirty="0"/>
        </a:p>
      </dsp:txBody>
      <dsp:txXfrm>
        <a:off x="2430837" y="1703417"/>
        <a:ext cx="1001225" cy="538293"/>
      </dsp:txXfrm>
    </dsp:sp>
    <dsp:sp modelId="{BD9E120E-77A3-4322-954F-B5409AE16AE3}">
      <dsp:nvSpPr>
        <dsp:cNvPr id="0" name=""/>
        <dsp:cNvSpPr/>
      </dsp:nvSpPr>
      <dsp:spPr>
        <a:xfrm rot="5400000">
          <a:off x="725345" y="1582301"/>
          <a:ext cx="897155" cy="7805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905292" y="1663793"/>
        <a:ext cx="537261" cy="617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7098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9B3D51-772A-4617-872B-A9384F4D75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6077446"/>
            <a:ext cx="32415162" cy="18233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1082C5-8C61-4FF6-BEC0-C9AAFD36A22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0" y="0"/>
            <a:ext cx="32415162" cy="4469947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2">
            <a:extLst>
              <a:ext uri="{FF2B5EF4-FFF2-40B4-BE49-F238E27FC236}">
                <a16:creationId xmlns:a16="http://schemas.microsoft.com/office/drawing/2014/main" id="{5FD1F8B8-7769-46CD-BAD1-3A68ECE09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0968" y="147315"/>
            <a:ext cx="18327641" cy="149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78120" tIns="478120" rIns="478120" bIns="47812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GB" sz="8000" b="1" dirty="0">
                <a:solidFill>
                  <a:srgbClr val="D243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o s t e r   t </a:t>
            </a:r>
            <a:r>
              <a:rPr lang="en-GB" sz="8000" b="1" dirty="0" err="1">
                <a:solidFill>
                  <a:srgbClr val="D243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8000" b="1" dirty="0">
                <a:solidFill>
                  <a:srgbClr val="D243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l e   g o e s   h e r e </a:t>
            </a:r>
            <a:br>
              <a:rPr lang="en-GB" sz="8000" b="1" dirty="0">
                <a:solidFill>
                  <a:srgbClr val="D2432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8000" dirty="0">
              <a:solidFill>
                <a:srgbClr val="D243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40">
            <a:extLst>
              <a:ext uri="{FF2B5EF4-FFF2-40B4-BE49-F238E27FC236}">
                <a16:creationId xmlns:a16="http://schemas.microsoft.com/office/drawing/2014/main" id="{30CA1818-D60E-4F2E-A487-D364B0CAB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0968" y="1837574"/>
            <a:ext cx="17700967" cy="1830269"/>
          </a:xfrm>
          <a:prstGeom prst="rect">
            <a:avLst/>
          </a:prstGeom>
          <a:noFill/>
          <a:ln>
            <a:noFill/>
          </a:ln>
          <a:effectLst/>
        </p:spPr>
        <p:txBody>
          <a:bodyPr lIns="322703" tIns="322703" rIns="322703" bIns="322703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AU" sz="2400" b="1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Authors, FIRST NAME INITIAL, SURNAME, presenting author(s) underlined, Affiliations1 numbered in superscript</a:t>
            </a:r>
          </a:p>
          <a:p>
            <a:pPr>
              <a:spcBef>
                <a:spcPct val="20000"/>
              </a:spcBef>
            </a:pPr>
            <a:r>
              <a:rPr lang="en-AU" sz="24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AU" sz="2400" u="sng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SMITH</a:t>
            </a:r>
            <a:r>
              <a:rPr lang="en-US" sz="2400" u="sng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2400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en-AU" sz="24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N. HARRISON</a:t>
            </a:r>
            <a:r>
              <a:rPr lang="en-US" sz="2400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2 </a:t>
            </a:r>
            <a:r>
              <a:rPr lang="en-US" sz="2400" baseline="300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24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P. MATTHEWS</a:t>
            </a:r>
            <a:r>
              <a:rPr lang="en-US" sz="2400" baseline="30000" dirty="0">
                <a:solidFill>
                  <a:srgbClr val="494748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</a:t>
            </a:r>
            <a:endParaRPr lang="en-AU" sz="2400" dirty="0">
              <a:solidFill>
                <a:srgbClr val="4947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AU" sz="24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1University of New South Wales, Sydney, Australia</a:t>
            </a:r>
          </a:p>
          <a:p>
            <a:pPr>
              <a:spcBef>
                <a:spcPct val="20000"/>
              </a:spcBef>
            </a:pPr>
            <a:r>
              <a:rPr lang="en-AU" sz="2400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2Royal Brisbane Hospital, Brisbane, Australia</a:t>
            </a: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3BA99BB9-D88E-424B-A7BE-8777A9FE8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86676" y="381722"/>
            <a:ext cx="4634785" cy="3594166"/>
          </a:xfrm>
          <a:prstGeom prst="rect">
            <a:avLst/>
          </a:prstGeom>
          <a:noFill/>
          <a:ln w="12700">
            <a:solidFill>
              <a:srgbClr val="494748"/>
            </a:solidFill>
            <a:miter lim="800000"/>
            <a:headEnd/>
            <a:tailEnd/>
          </a:ln>
          <a:effectLst/>
        </p:spPr>
        <p:txBody>
          <a:bodyPr lIns="281635" tIns="281635" rIns="281635" bIns="281635" anchor="ctr"/>
          <a:lstStyle/>
          <a:p>
            <a:pPr algn="ctr" defTabSz="714073" eaLnBrk="0" hangingPunct="0">
              <a:spcBef>
                <a:spcPct val="50000"/>
              </a:spcBef>
            </a:pPr>
            <a:r>
              <a:rPr lang="en-US" sz="4125" b="1" cap="all" dirty="0">
                <a:solidFill>
                  <a:srgbClr val="4947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logos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B56C2C5-37EF-46F6-972A-886B8DE92085}"/>
              </a:ext>
            </a:extLst>
          </p:cNvPr>
          <p:cNvSpPr/>
          <p:nvPr/>
        </p:nvSpPr>
        <p:spPr>
          <a:xfrm>
            <a:off x="22258412" y="16511620"/>
            <a:ext cx="9788829" cy="6507747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 defTabSz="2160266">
              <a:spcBef>
                <a:spcPts val="1247"/>
              </a:spcBef>
              <a:defRPr/>
            </a:pPr>
            <a:r>
              <a:rPr lang="en-CA" altLang="en-US" sz="24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32044187-CD32-40ED-8664-2DF5FEB48DAB}"/>
              </a:ext>
            </a:extLst>
          </p:cNvPr>
          <p:cNvSpPr/>
          <p:nvPr/>
        </p:nvSpPr>
        <p:spPr>
          <a:xfrm>
            <a:off x="22227521" y="8501184"/>
            <a:ext cx="9788829" cy="3514800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defTabSz="3239993">
              <a:spcBef>
                <a:spcPts val="1870"/>
              </a:spcBef>
              <a:defRPr/>
            </a:pPr>
            <a:r>
              <a:rPr lang="en-CA" altLang="en-US" sz="2400" b="1" dirty="0">
                <a:ln w="0"/>
                <a:solidFill>
                  <a:schemeClr val="tx1"/>
                </a:solidFill>
              </a:rPr>
              <a:t>Video 1</a:t>
            </a:r>
            <a:endParaRPr lang="en-CA" altLang="en-US" sz="2400" dirty="0">
              <a:ln w="0"/>
              <a:solidFill>
                <a:schemeClr val="tx1"/>
              </a:solidFill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5A130EE6-745A-4A25-A0B0-8C36A3819CF8}"/>
              </a:ext>
            </a:extLst>
          </p:cNvPr>
          <p:cNvSpPr/>
          <p:nvPr/>
        </p:nvSpPr>
        <p:spPr>
          <a:xfrm>
            <a:off x="22227521" y="12183806"/>
            <a:ext cx="9788829" cy="3514800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defTabSz="3239993">
              <a:spcBef>
                <a:spcPts val="1870"/>
              </a:spcBef>
              <a:defRPr/>
            </a:pPr>
            <a:r>
              <a:rPr lang="fr-CA" altLang="en-US" sz="2400" dirty="0">
                <a:ln w="0"/>
                <a:solidFill>
                  <a:schemeClr val="tx1"/>
                </a:solidFill>
              </a:rPr>
              <a:t>Table 1</a:t>
            </a:r>
          </a:p>
        </p:txBody>
      </p:sp>
      <p:sp>
        <p:nvSpPr>
          <p:cNvPr id="44" name="Rounded Rectangle 15">
            <a:extLst>
              <a:ext uri="{FF2B5EF4-FFF2-40B4-BE49-F238E27FC236}">
                <a16:creationId xmlns:a16="http://schemas.microsoft.com/office/drawing/2014/main" id="{76FDEB55-9CA5-4039-B5BF-007A88CA13C7}"/>
              </a:ext>
            </a:extLst>
          </p:cNvPr>
          <p:cNvSpPr/>
          <p:nvPr/>
        </p:nvSpPr>
        <p:spPr bwMode="auto">
          <a:xfrm>
            <a:off x="22227521" y="4829689"/>
            <a:ext cx="9795974" cy="484225"/>
          </a:xfrm>
          <a:prstGeom prst="rect">
            <a:avLst/>
          </a:prstGeom>
          <a:solidFill>
            <a:srgbClr val="D2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239993">
              <a:defRPr/>
            </a:pPr>
            <a:r>
              <a:rPr lang="fr-CA" sz="2550" b="1" dirty="0">
                <a:solidFill>
                  <a:schemeClr val="bg1"/>
                </a:solidFill>
              </a:rPr>
              <a:t>RESULTS</a:t>
            </a:r>
            <a:endParaRPr lang="en-CA" sz="2550" b="1" dirty="0">
              <a:solidFill>
                <a:schemeClr val="bg1"/>
              </a:solidFill>
            </a:endParaRPr>
          </a:p>
        </p:txBody>
      </p:sp>
      <p:sp>
        <p:nvSpPr>
          <p:cNvPr id="45" name="Rounded Rectangle 36">
            <a:extLst>
              <a:ext uri="{FF2B5EF4-FFF2-40B4-BE49-F238E27FC236}">
                <a16:creationId xmlns:a16="http://schemas.microsoft.com/office/drawing/2014/main" id="{D5A22E8D-2691-41B7-AD4F-4F50075D00E7}"/>
              </a:ext>
            </a:extLst>
          </p:cNvPr>
          <p:cNvSpPr/>
          <p:nvPr/>
        </p:nvSpPr>
        <p:spPr bwMode="auto">
          <a:xfrm>
            <a:off x="22227521" y="15847552"/>
            <a:ext cx="9819720" cy="515122"/>
          </a:xfrm>
          <a:prstGeom prst="rect">
            <a:avLst/>
          </a:prstGeom>
          <a:solidFill>
            <a:srgbClr val="D2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160266">
              <a:defRPr/>
            </a:pPr>
            <a:r>
              <a:rPr lang="fr-CA" sz="2400" b="1" dirty="0">
                <a:solidFill>
                  <a:schemeClr val="bg1"/>
                </a:solidFill>
              </a:rPr>
              <a:t>SUMMARY / CONCLUSION</a:t>
            </a:r>
            <a:endParaRPr lang="en-CA" sz="2400" b="1" dirty="0">
              <a:solidFill>
                <a:schemeClr val="bg1"/>
              </a:solidFill>
            </a:endParaRPr>
          </a:p>
        </p:txBody>
      </p:sp>
      <p:sp>
        <p:nvSpPr>
          <p:cNvPr id="46" name="Rectangle 24">
            <a:extLst>
              <a:ext uri="{FF2B5EF4-FFF2-40B4-BE49-F238E27FC236}">
                <a16:creationId xmlns:a16="http://schemas.microsoft.com/office/drawing/2014/main" id="{74D3DBE3-1E92-4372-8790-4B755C5B8E43}"/>
              </a:ext>
            </a:extLst>
          </p:cNvPr>
          <p:cNvSpPr/>
          <p:nvPr/>
        </p:nvSpPr>
        <p:spPr>
          <a:xfrm>
            <a:off x="329858" y="15918563"/>
            <a:ext cx="9857782" cy="7130622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 defTabSz="2160266">
              <a:spcBef>
                <a:spcPts val="1247"/>
              </a:spcBef>
              <a:defRPr/>
            </a:pPr>
            <a:r>
              <a:rPr lang="en-CA" altLang="en-US" sz="2400" dirty="0">
                <a:ln w="0"/>
                <a:solidFill>
                  <a:schemeClr val="tx1"/>
                </a:solidFill>
              </a:rPr>
              <a:t>Copy and paste your text content here, adjusting the font size to fit into the textbox.  </a:t>
            </a:r>
          </a:p>
        </p:txBody>
      </p:sp>
      <p:sp>
        <p:nvSpPr>
          <p:cNvPr id="47" name="Rounded Rectangle 12">
            <a:extLst>
              <a:ext uri="{FF2B5EF4-FFF2-40B4-BE49-F238E27FC236}">
                <a16:creationId xmlns:a16="http://schemas.microsoft.com/office/drawing/2014/main" id="{C4230208-7B6F-4705-A072-D1D3735C3FEC}"/>
              </a:ext>
            </a:extLst>
          </p:cNvPr>
          <p:cNvSpPr/>
          <p:nvPr/>
        </p:nvSpPr>
        <p:spPr bwMode="auto">
          <a:xfrm>
            <a:off x="329859" y="4839883"/>
            <a:ext cx="9857782" cy="459707"/>
          </a:xfrm>
          <a:prstGeom prst="rect">
            <a:avLst/>
          </a:prstGeom>
          <a:solidFill>
            <a:srgbClr val="D2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239993">
              <a:defRPr/>
            </a:pPr>
            <a:r>
              <a:rPr lang="fr-CA" sz="2550" b="1" dirty="0">
                <a:solidFill>
                  <a:schemeClr val="bg1"/>
                </a:solidFill>
              </a:rPr>
              <a:t>PURPOSE / OBJECTIVES</a:t>
            </a:r>
            <a:endParaRPr lang="en-CA" sz="2550" b="1" dirty="0"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4EF3D52-6155-45C5-8324-91701626DF2C}"/>
              </a:ext>
            </a:extLst>
          </p:cNvPr>
          <p:cNvSpPr/>
          <p:nvPr/>
        </p:nvSpPr>
        <p:spPr>
          <a:xfrm>
            <a:off x="329859" y="5404957"/>
            <a:ext cx="9857782" cy="4344924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defTabSz="3239993">
              <a:spcBef>
                <a:spcPts val="1870"/>
              </a:spcBef>
              <a:defRPr/>
            </a:pPr>
            <a:r>
              <a:rPr lang="en-CA" altLang="en-US" sz="24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9A1045-6AFE-44DD-BCE5-5334EC7F3EB2}"/>
              </a:ext>
            </a:extLst>
          </p:cNvPr>
          <p:cNvSpPr/>
          <p:nvPr/>
        </p:nvSpPr>
        <p:spPr>
          <a:xfrm>
            <a:off x="329859" y="10514758"/>
            <a:ext cx="9857782" cy="4595961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 defTabSz="2160266">
              <a:spcBef>
                <a:spcPts val="1247"/>
              </a:spcBef>
              <a:defRPr/>
            </a:pPr>
            <a:r>
              <a:rPr lang="en-CA" altLang="en-US" sz="24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50" name="Rounded Rectangle 46">
            <a:extLst>
              <a:ext uri="{FF2B5EF4-FFF2-40B4-BE49-F238E27FC236}">
                <a16:creationId xmlns:a16="http://schemas.microsoft.com/office/drawing/2014/main" id="{86FD4C8F-670B-4B3A-BE2F-45EA22B4CAD6}"/>
              </a:ext>
            </a:extLst>
          </p:cNvPr>
          <p:cNvSpPr/>
          <p:nvPr/>
        </p:nvSpPr>
        <p:spPr bwMode="auto">
          <a:xfrm>
            <a:off x="329859" y="9952958"/>
            <a:ext cx="9857782" cy="456434"/>
          </a:xfrm>
          <a:prstGeom prst="rect">
            <a:avLst/>
          </a:prstGeom>
          <a:solidFill>
            <a:srgbClr val="D2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239993">
              <a:defRPr/>
            </a:pPr>
            <a:r>
              <a:rPr lang="fr-CA" sz="2550" b="1" dirty="0">
                <a:solidFill>
                  <a:schemeClr val="bg1"/>
                </a:solidFill>
              </a:rPr>
              <a:t>MATERIAL &amp; METHODS</a:t>
            </a:r>
            <a:endParaRPr lang="en-CA" sz="2550" b="1" dirty="0">
              <a:solidFill>
                <a:schemeClr val="bg1"/>
              </a:solidFill>
            </a:endParaRPr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79EC8F42-8DBF-4964-B625-0D140D257F6F}"/>
              </a:ext>
            </a:extLst>
          </p:cNvPr>
          <p:cNvSpPr/>
          <p:nvPr/>
        </p:nvSpPr>
        <p:spPr>
          <a:xfrm>
            <a:off x="22227521" y="5392753"/>
            <a:ext cx="9786937" cy="2974106"/>
          </a:xfrm>
          <a:prstGeom prst="rect">
            <a:avLst/>
          </a:prstGeom>
          <a:solidFill>
            <a:srgbClr val="FFFFFF"/>
          </a:solidFill>
          <a:ln>
            <a:solidFill>
              <a:srgbClr val="494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 defTabSz="3239993">
              <a:spcBef>
                <a:spcPts val="1870"/>
              </a:spcBef>
              <a:defRPr/>
            </a:pPr>
            <a:r>
              <a:rPr lang="en-CA" altLang="en-US" sz="2400" dirty="0">
                <a:ln w="0"/>
                <a:solidFill>
                  <a:schemeClr val="tx1"/>
                </a:solidFill>
              </a:rPr>
              <a:t>Figure 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61ABBFD-A2DD-4C91-92B2-BE5EE1155AF2}"/>
              </a:ext>
            </a:extLst>
          </p:cNvPr>
          <p:cNvSpPr/>
          <p:nvPr/>
        </p:nvSpPr>
        <p:spPr>
          <a:xfrm>
            <a:off x="10428923" y="4839882"/>
            <a:ext cx="11557316" cy="18209303"/>
          </a:xfrm>
          <a:prstGeom prst="rect">
            <a:avLst/>
          </a:prstGeom>
          <a:solidFill>
            <a:srgbClr val="D2432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4500" dirty="0"/>
              <a:t>Use this space to enter key message/main findings. (A short summary to allow viewers to learn about your research)</a:t>
            </a:r>
            <a:endParaRPr lang="en-CA" sz="4500" b="1" dirty="0">
              <a:solidFill>
                <a:schemeClr val="bg1"/>
              </a:solidFill>
            </a:endParaRPr>
          </a:p>
        </p:txBody>
      </p:sp>
      <p:sp>
        <p:nvSpPr>
          <p:cNvPr id="53" name="Rounded Rectangle 54">
            <a:extLst>
              <a:ext uri="{FF2B5EF4-FFF2-40B4-BE49-F238E27FC236}">
                <a16:creationId xmlns:a16="http://schemas.microsoft.com/office/drawing/2014/main" id="{44A1A905-5FCD-442A-8491-A73058453ECE}"/>
              </a:ext>
            </a:extLst>
          </p:cNvPr>
          <p:cNvSpPr/>
          <p:nvPr/>
        </p:nvSpPr>
        <p:spPr bwMode="auto">
          <a:xfrm>
            <a:off x="329858" y="15219332"/>
            <a:ext cx="9877257" cy="590618"/>
          </a:xfrm>
          <a:prstGeom prst="rect">
            <a:avLst/>
          </a:prstGeom>
          <a:solidFill>
            <a:srgbClr val="D2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239993">
              <a:defRPr/>
            </a:pPr>
            <a:r>
              <a:rPr lang="fr-CA" sz="2550" b="1" dirty="0">
                <a:solidFill>
                  <a:schemeClr val="bg1"/>
                </a:solidFill>
              </a:rPr>
              <a:t>RESULTS</a:t>
            </a:r>
            <a:endParaRPr lang="en-CA" sz="2550" b="1" dirty="0">
              <a:solidFill>
                <a:schemeClr val="bg1"/>
              </a:solidFill>
            </a:endParaRPr>
          </a:p>
        </p:txBody>
      </p:sp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4C2A4C5E-68C0-4895-ADB7-A305C9EB30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041253"/>
              </p:ext>
            </p:extLst>
          </p:nvPr>
        </p:nvGraphicFramePr>
        <p:xfrm>
          <a:off x="25166461" y="12891143"/>
          <a:ext cx="4017810" cy="208313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3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2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0783"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783"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83">
                <a:tc>
                  <a:txBody>
                    <a:bodyPr/>
                    <a:lstStyle/>
                    <a:p>
                      <a:endParaRPr lang="en-CA" sz="200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783"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/>
                    </a:p>
                  </a:txBody>
                  <a:tcPr marL="31932" marR="31932" marT="15970" marB="15970"/>
                </a:tc>
                <a:tc>
                  <a:txBody>
                    <a:bodyPr/>
                    <a:lstStyle/>
                    <a:p>
                      <a:endParaRPr lang="en-CA" sz="2000" dirty="0"/>
                    </a:p>
                  </a:txBody>
                  <a:tcPr marL="31932" marR="31932" marT="15970" marB="1597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5" name="Rectangle 54">
            <a:extLst>
              <a:ext uri="{FF2B5EF4-FFF2-40B4-BE49-F238E27FC236}">
                <a16:creationId xmlns:a16="http://schemas.microsoft.com/office/drawing/2014/main" id="{8A662094-264D-4BF8-ABF0-E6E9FF9DDF72}"/>
              </a:ext>
            </a:extLst>
          </p:cNvPr>
          <p:cNvSpPr/>
          <p:nvPr/>
        </p:nvSpPr>
        <p:spPr>
          <a:xfrm rot="19458990">
            <a:off x="25856734" y="13563186"/>
            <a:ext cx="2637260" cy="7157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2160266">
              <a:defRPr/>
            </a:pPr>
            <a:r>
              <a:rPr lang="en-US" sz="4051" dirty="0">
                <a:ln w="0"/>
                <a:solidFill>
                  <a:srgbClr val="D2432E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EXAMPLE</a:t>
            </a:r>
          </a:p>
        </p:txBody>
      </p:sp>
      <p:graphicFrame>
        <p:nvGraphicFramePr>
          <p:cNvPr id="56" name="Diagram 55">
            <a:extLst>
              <a:ext uri="{FF2B5EF4-FFF2-40B4-BE49-F238E27FC236}">
                <a16:creationId xmlns:a16="http://schemas.microsoft.com/office/drawing/2014/main" id="{C0E6C99A-9C26-4569-A598-25303CA5F2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9876285"/>
              </p:ext>
            </p:extLst>
          </p:nvPr>
        </p:nvGraphicFramePr>
        <p:xfrm>
          <a:off x="25166459" y="5645644"/>
          <a:ext cx="3634366" cy="2422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" name="Rectangle 56">
            <a:extLst>
              <a:ext uri="{FF2B5EF4-FFF2-40B4-BE49-F238E27FC236}">
                <a16:creationId xmlns:a16="http://schemas.microsoft.com/office/drawing/2014/main" id="{430E0848-97E3-4784-BD96-AB4595073796}"/>
              </a:ext>
            </a:extLst>
          </p:cNvPr>
          <p:cNvSpPr/>
          <p:nvPr/>
        </p:nvSpPr>
        <p:spPr bwMode="auto">
          <a:xfrm rot="19458990">
            <a:off x="25681909" y="6646993"/>
            <a:ext cx="2637260" cy="7157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2160266">
              <a:defRPr/>
            </a:pPr>
            <a:r>
              <a:rPr lang="en-US" sz="4051" dirty="0">
                <a:ln w="0"/>
                <a:solidFill>
                  <a:srgbClr val="D2432E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EXAMPLE</a:t>
            </a:r>
          </a:p>
        </p:txBody>
      </p:sp>
      <p:grpSp>
        <p:nvGrpSpPr>
          <p:cNvPr id="58" name="Group 30">
            <a:extLst>
              <a:ext uri="{FF2B5EF4-FFF2-40B4-BE49-F238E27FC236}">
                <a16:creationId xmlns:a16="http://schemas.microsoft.com/office/drawing/2014/main" id="{94075575-C05C-432A-AEC0-107D087826CA}"/>
              </a:ext>
            </a:extLst>
          </p:cNvPr>
          <p:cNvGrpSpPr>
            <a:grpSpLocks/>
          </p:cNvGrpSpPr>
          <p:nvPr/>
        </p:nvGrpSpPr>
        <p:grpSpPr bwMode="auto">
          <a:xfrm>
            <a:off x="24875638" y="8868790"/>
            <a:ext cx="4478774" cy="2784125"/>
            <a:chOff x="8483600" y="14660562"/>
            <a:chExt cx="5392739" cy="3711576"/>
          </a:xfrm>
        </p:grpSpPr>
        <p:grpSp>
          <p:nvGrpSpPr>
            <p:cNvPr id="59" name="Group 31">
              <a:extLst>
                <a:ext uri="{FF2B5EF4-FFF2-40B4-BE49-F238E27FC236}">
                  <a16:creationId xmlns:a16="http://schemas.microsoft.com/office/drawing/2014/main" id="{410A7114-757D-46A8-9352-3F100B8BDB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83600" y="14660562"/>
              <a:ext cx="5392739" cy="3711576"/>
              <a:chOff x="8483600" y="14660562"/>
              <a:chExt cx="5392739" cy="3711576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2C9010F5-E6FC-4542-A3FB-F8D30B2BB181}"/>
                  </a:ext>
                </a:extLst>
              </p:cNvPr>
              <p:cNvSpPr/>
              <p:nvPr/>
            </p:nvSpPr>
            <p:spPr>
              <a:xfrm>
                <a:off x="8483600" y="14660562"/>
                <a:ext cx="5392739" cy="37115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CA" sz="6301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142E506C-FED8-45C6-8867-F3C400B703AE}"/>
                  </a:ext>
                </a:extLst>
              </p:cNvPr>
              <p:cNvSpPr/>
              <p:nvPr/>
            </p:nvSpPr>
            <p:spPr>
              <a:xfrm>
                <a:off x="8483600" y="17944571"/>
                <a:ext cx="5392739" cy="427567"/>
              </a:xfrm>
              <a:prstGeom prst="rect">
                <a:avLst/>
              </a:prstGeom>
              <a:solidFill>
                <a:srgbClr val="D2432E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CA" sz="6301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63CFB307-2948-4F26-9F2B-7365A145DC90}"/>
                  </a:ext>
                </a:extLst>
              </p:cNvPr>
              <p:cNvSpPr/>
              <p:nvPr/>
            </p:nvSpPr>
            <p:spPr>
              <a:xfrm>
                <a:off x="8483600" y="14660562"/>
                <a:ext cx="5392739" cy="426509"/>
              </a:xfrm>
              <a:prstGeom prst="rect">
                <a:avLst/>
              </a:prstGeom>
              <a:solidFill>
                <a:srgbClr val="D2432E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CA" sz="6301"/>
              </a:p>
            </p:txBody>
          </p:sp>
        </p:grpSp>
        <p:sp>
          <p:nvSpPr>
            <p:cNvPr id="60" name="Action Button: Forward or Next 3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A309121C-A15B-432A-B7BE-E1BD7AB677A1}"/>
                </a:ext>
              </a:extLst>
            </p:cNvPr>
            <p:cNvSpPr/>
            <p:nvPr/>
          </p:nvSpPr>
          <p:spPr>
            <a:xfrm>
              <a:off x="10439883" y="16017346"/>
              <a:ext cx="1569047" cy="993776"/>
            </a:xfrm>
            <a:prstGeom prst="actionButtonForwardNext">
              <a:avLst/>
            </a:prstGeom>
            <a:solidFill>
              <a:srgbClr val="D2432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6301" dirty="0"/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A2EF3300-9EE2-451C-8090-4DF81A66AB00}"/>
              </a:ext>
            </a:extLst>
          </p:cNvPr>
          <p:cNvSpPr/>
          <p:nvPr/>
        </p:nvSpPr>
        <p:spPr>
          <a:xfrm rot="19458990">
            <a:off x="26472673" y="10280411"/>
            <a:ext cx="2637260" cy="7157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2160266">
              <a:defRPr/>
            </a:pPr>
            <a:r>
              <a:rPr lang="en-US" sz="4051" dirty="0">
                <a:ln w="0"/>
                <a:solidFill>
                  <a:srgbClr val="D2432E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EXAMPLE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SANZ Poster 2014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200</Words>
  <Application>Microsoft Office PowerPoint</Application>
  <PresentationFormat>Custom</PresentationFormat>
  <Paragraphs>28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USANZ Poster 2014 Template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Julie Savage</cp:lastModifiedBy>
  <cp:revision>14</cp:revision>
  <dcterms:modified xsi:type="dcterms:W3CDTF">2020-05-19T15:40:07Z</dcterms:modified>
</cp:coreProperties>
</file>