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50399950" cy="323992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4748"/>
    <a:srgbClr val="D2432E"/>
    <a:srgbClr val="D34530"/>
    <a:srgbClr val="003153"/>
    <a:srgbClr val="004C91"/>
    <a:srgbClr val="0070AC"/>
    <a:srgbClr val="BECFCA"/>
    <a:srgbClr val="312B57"/>
    <a:srgbClr val="312C57"/>
    <a:srgbClr val="F84E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24" d="100"/>
          <a:sy n="24" d="100"/>
        </p:scale>
        <p:origin x="102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4400" b="0" i="0" u="none" strike="noStrike" kern="1200" spc="0" baseline="0">
              <a:solidFill>
                <a:srgbClr val="2F2D55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96-4450-A050-0DCB5E738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96-4450-A050-0DCB5E738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696-4450-A050-0DCB5E738F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35476624"/>
        <c:axId val="635487600"/>
      </c:barChart>
      <c:catAx>
        <c:axId val="635476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rgbClr val="2F2D55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35487600"/>
        <c:crosses val="autoZero"/>
        <c:auto val="1"/>
        <c:lblAlgn val="ctr"/>
        <c:lblOffset val="100"/>
        <c:noMultiLvlLbl val="0"/>
      </c:catAx>
      <c:valAx>
        <c:axId val="635487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rgbClr val="2F2D55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35476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5514948081688991E-2"/>
          <c:y val="0.88977941956214956"/>
          <c:w val="0.94639374261484244"/>
          <c:h val="9.409154476579983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rgbClr val="2F2D55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2F2D55"/>
          </a:solidFill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DBCA9E-070B-4F83-BD1E-D31BCA87F93A}" type="doc">
      <dgm:prSet loTypeId="urn:microsoft.com/office/officeart/2008/layout/CircleAccentTimeline" loCatId="process" qsTypeId="urn:microsoft.com/office/officeart/2005/8/quickstyle/simple1" qsCatId="simple" csTypeId="urn:microsoft.com/office/officeart/2005/8/colors/accent3_3" csCatId="accent3" phldr="0"/>
      <dgm:spPr/>
      <dgm:t>
        <a:bodyPr/>
        <a:lstStyle/>
        <a:p>
          <a:endParaRPr lang="en-US"/>
        </a:p>
      </dgm:t>
    </dgm:pt>
    <dgm:pt modelId="{C42F5900-B872-46CB-8242-EA042065D1CF}">
      <dgm:prSet phldrT="[Text]" phldr="1"/>
      <dgm:spPr/>
      <dgm:t>
        <a:bodyPr/>
        <a:lstStyle/>
        <a:p>
          <a:endParaRPr lang="en-US" dirty="0">
            <a:solidFill>
              <a:srgbClr val="515151"/>
            </a:solidFill>
          </a:endParaRPr>
        </a:p>
      </dgm:t>
    </dgm:pt>
    <dgm:pt modelId="{54A49DA0-61B8-4BC1-92AD-65D9D72640A6}" type="parTrans" cxnId="{98709290-392F-45EF-ABCE-680E415020E5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883F848C-544D-4C39-9311-EE2A30451A86}" type="sibTrans" cxnId="{98709290-392F-45EF-ABCE-680E415020E5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3B93D445-2D1C-4403-A7A5-4150666E9EC4}">
      <dgm:prSet phldrT="[Text]" phldr="1"/>
      <dgm:spPr/>
      <dgm:t>
        <a:bodyPr/>
        <a:lstStyle/>
        <a:p>
          <a:endParaRPr lang="en-US" dirty="0">
            <a:solidFill>
              <a:srgbClr val="515151"/>
            </a:solidFill>
          </a:endParaRPr>
        </a:p>
      </dgm:t>
    </dgm:pt>
    <dgm:pt modelId="{5ABFCE88-EA5E-4218-8376-5B86E3782B4E}" type="parTrans" cxnId="{4AE0090E-D634-4E04-A7E2-72E6F20F1272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C51E1A14-530E-4D35-9235-E45767F33A49}" type="sibTrans" cxnId="{4AE0090E-D634-4E04-A7E2-72E6F20F1272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9C337856-61AD-495F-861F-959EF9701636}">
      <dgm:prSet phldrT="[Text]" phldr="1"/>
      <dgm:spPr/>
      <dgm:t>
        <a:bodyPr/>
        <a:lstStyle/>
        <a:p>
          <a:endParaRPr lang="en-US" dirty="0">
            <a:solidFill>
              <a:srgbClr val="515151"/>
            </a:solidFill>
          </a:endParaRPr>
        </a:p>
      </dgm:t>
    </dgm:pt>
    <dgm:pt modelId="{821412D5-96A1-496B-ABAA-A07747D9BC2B}" type="parTrans" cxnId="{B0FB2706-AD42-44A0-9042-53FABB194D1B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4C20500C-E460-4319-94ED-3E4D35E018AD}" type="sibTrans" cxnId="{B0FB2706-AD42-44A0-9042-53FABB194D1B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BA695BD4-23B4-403F-B5A7-3A882B7CAB45}">
      <dgm:prSet phldrT="[Text]" phldr="1"/>
      <dgm:spPr/>
      <dgm:t>
        <a:bodyPr/>
        <a:lstStyle/>
        <a:p>
          <a:endParaRPr lang="en-US" dirty="0">
            <a:solidFill>
              <a:srgbClr val="515151"/>
            </a:solidFill>
          </a:endParaRPr>
        </a:p>
      </dgm:t>
    </dgm:pt>
    <dgm:pt modelId="{09F8C4A7-D8BC-435E-B812-3119B39A72FF}" type="parTrans" cxnId="{712B5128-7932-41BA-8A0A-FE60A7D4E4FB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11F303F8-0D10-48C9-9A08-BABE196D2DDA}" type="sibTrans" cxnId="{712B5128-7932-41BA-8A0A-FE60A7D4E4FB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EE83EE03-2C21-4976-8E4D-ED699AD74FD8}">
      <dgm:prSet phldrT="[Text]" phldr="1"/>
      <dgm:spPr/>
      <dgm:t>
        <a:bodyPr/>
        <a:lstStyle/>
        <a:p>
          <a:endParaRPr lang="en-US" dirty="0">
            <a:solidFill>
              <a:srgbClr val="515151"/>
            </a:solidFill>
          </a:endParaRPr>
        </a:p>
      </dgm:t>
    </dgm:pt>
    <dgm:pt modelId="{F800814E-CF5A-4ADA-9116-5906312BB652}" type="parTrans" cxnId="{0DEEE4E7-D6A8-4AA0-9AAA-6002E520674E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2A02FFF1-7D62-494A-9285-AF597DE9840E}" type="sibTrans" cxnId="{0DEEE4E7-D6A8-4AA0-9AAA-6002E520674E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091B788C-FC53-4F47-91E6-3987AD4048B8}">
      <dgm:prSet phldrT="[Text]" phldr="1"/>
      <dgm:spPr/>
      <dgm:t>
        <a:bodyPr/>
        <a:lstStyle/>
        <a:p>
          <a:endParaRPr lang="en-US" dirty="0">
            <a:solidFill>
              <a:srgbClr val="515151"/>
            </a:solidFill>
          </a:endParaRPr>
        </a:p>
      </dgm:t>
    </dgm:pt>
    <dgm:pt modelId="{16CB1DC5-5A80-4FA8-B9F6-29548DC02EAA}" type="parTrans" cxnId="{E6621B7C-EC68-4226-84C1-3A2A06E887B8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BBB5526F-D227-48F7-B622-473F6F334492}" type="sibTrans" cxnId="{E6621B7C-EC68-4226-84C1-3A2A06E887B8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2A7CCD31-88C9-4A99-83E1-A0C1BAFEA9C4}" type="pres">
      <dgm:prSet presAssocID="{C4DBCA9E-070B-4F83-BD1E-D31BCA87F93A}" presName="Name0" presStyleCnt="0">
        <dgm:presLayoutVars>
          <dgm:dir/>
        </dgm:presLayoutVars>
      </dgm:prSet>
      <dgm:spPr/>
    </dgm:pt>
    <dgm:pt modelId="{752F08EC-0D54-49E0-9F3A-4BDE0DA52764}" type="pres">
      <dgm:prSet presAssocID="{C42F5900-B872-46CB-8242-EA042065D1CF}" presName="parComposite" presStyleCnt="0"/>
      <dgm:spPr/>
    </dgm:pt>
    <dgm:pt modelId="{F7B8EAB1-26F5-4214-AAA7-4A815E7D3087}" type="pres">
      <dgm:prSet presAssocID="{C42F5900-B872-46CB-8242-EA042065D1CF}" presName="parBigCircle" presStyleLbl="node0" presStyleIdx="0" presStyleCnt="2"/>
      <dgm:spPr/>
    </dgm:pt>
    <dgm:pt modelId="{36CD5C90-539F-416F-9576-A43201517468}" type="pres">
      <dgm:prSet presAssocID="{C42F5900-B872-46CB-8242-EA042065D1CF}" presName="parTx" presStyleLbl="revTx" presStyleIdx="0" presStyleCnt="10"/>
      <dgm:spPr/>
    </dgm:pt>
    <dgm:pt modelId="{CC07E03B-5BD6-48B9-9BFB-E9C435B895F7}" type="pres">
      <dgm:prSet presAssocID="{C42F5900-B872-46CB-8242-EA042065D1CF}" presName="bSpace" presStyleCnt="0"/>
      <dgm:spPr/>
    </dgm:pt>
    <dgm:pt modelId="{E547F871-515D-4B39-BA32-7C9EBA547DB8}" type="pres">
      <dgm:prSet presAssocID="{C42F5900-B872-46CB-8242-EA042065D1CF}" presName="parBackupNorm" presStyleCnt="0"/>
      <dgm:spPr/>
    </dgm:pt>
    <dgm:pt modelId="{5CB6C15D-7B3C-4C08-9744-528C5AD6FDE5}" type="pres">
      <dgm:prSet presAssocID="{883F848C-544D-4C39-9311-EE2A30451A86}" presName="parSpace" presStyleCnt="0"/>
      <dgm:spPr/>
    </dgm:pt>
    <dgm:pt modelId="{51FBBDB1-55B1-4692-97A0-1FC0EEA701C8}" type="pres">
      <dgm:prSet presAssocID="{3B93D445-2D1C-4403-A7A5-4150666E9EC4}" presName="desBackupLeftNorm" presStyleCnt="0"/>
      <dgm:spPr/>
    </dgm:pt>
    <dgm:pt modelId="{C6E554AD-8EB6-484E-B6DA-C88EACB6024C}" type="pres">
      <dgm:prSet presAssocID="{3B93D445-2D1C-4403-A7A5-4150666E9EC4}" presName="desComposite" presStyleCnt="0"/>
      <dgm:spPr/>
    </dgm:pt>
    <dgm:pt modelId="{F3C90786-C609-474E-81C3-52F5331BF162}" type="pres">
      <dgm:prSet presAssocID="{3B93D445-2D1C-4403-A7A5-4150666E9EC4}" presName="desCircle" presStyleLbl="node1" presStyleIdx="0" presStyleCnt="4"/>
      <dgm:spPr/>
    </dgm:pt>
    <dgm:pt modelId="{5C40700A-AFD5-43B7-ACC9-16B679CF6B4A}" type="pres">
      <dgm:prSet presAssocID="{3B93D445-2D1C-4403-A7A5-4150666E9EC4}" presName="chTx" presStyleLbl="revTx" presStyleIdx="1" presStyleCnt="10"/>
      <dgm:spPr/>
    </dgm:pt>
    <dgm:pt modelId="{DC3CA443-8082-453C-A22C-39997DB0960B}" type="pres">
      <dgm:prSet presAssocID="{3B93D445-2D1C-4403-A7A5-4150666E9EC4}" presName="desTx" presStyleLbl="revTx" presStyleIdx="2" presStyleCnt="10">
        <dgm:presLayoutVars>
          <dgm:bulletEnabled val="1"/>
        </dgm:presLayoutVars>
      </dgm:prSet>
      <dgm:spPr/>
    </dgm:pt>
    <dgm:pt modelId="{F8A9FC1B-743E-4DAB-8E00-FBEE44CCFB0E}" type="pres">
      <dgm:prSet presAssocID="{3B93D445-2D1C-4403-A7A5-4150666E9EC4}" presName="desBackupRightNorm" presStyleCnt="0"/>
      <dgm:spPr/>
    </dgm:pt>
    <dgm:pt modelId="{F0657D02-ABFD-445B-AAE4-F41C2000F514}" type="pres">
      <dgm:prSet presAssocID="{C51E1A14-530E-4D35-9235-E45767F33A49}" presName="desSpace" presStyleCnt="0"/>
      <dgm:spPr/>
    </dgm:pt>
    <dgm:pt modelId="{502554EE-3B14-44CC-B7B0-26C47573A18E}" type="pres">
      <dgm:prSet presAssocID="{9C337856-61AD-495F-861F-959EF9701636}" presName="desBackupLeftNorm" presStyleCnt="0"/>
      <dgm:spPr/>
    </dgm:pt>
    <dgm:pt modelId="{269EBA41-E665-4E67-BBB1-7321934458B4}" type="pres">
      <dgm:prSet presAssocID="{9C337856-61AD-495F-861F-959EF9701636}" presName="desComposite" presStyleCnt="0"/>
      <dgm:spPr/>
    </dgm:pt>
    <dgm:pt modelId="{33C56E72-93AE-42F8-859C-E17F8DAA8708}" type="pres">
      <dgm:prSet presAssocID="{9C337856-61AD-495F-861F-959EF9701636}" presName="desCircle" presStyleLbl="node1" presStyleIdx="1" presStyleCnt="4"/>
      <dgm:spPr/>
    </dgm:pt>
    <dgm:pt modelId="{11EFAA2B-0A6E-4BD1-A7A9-009AF8D5395F}" type="pres">
      <dgm:prSet presAssocID="{9C337856-61AD-495F-861F-959EF9701636}" presName="chTx" presStyleLbl="revTx" presStyleIdx="3" presStyleCnt="10"/>
      <dgm:spPr/>
    </dgm:pt>
    <dgm:pt modelId="{21BEC02F-3641-43DA-A660-1149E33400BA}" type="pres">
      <dgm:prSet presAssocID="{9C337856-61AD-495F-861F-959EF9701636}" presName="desTx" presStyleLbl="revTx" presStyleIdx="4" presStyleCnt="10">
        <dgm:presLayoutVars>
          <dgm:bulletEnabled val="1"/>
        </dgm:presLayoutVars>
      </dgm:prSet>
      <dgm:spPr/>
    </dgm:pt>
    <dgm:pt modelId="{86D96BEB-40B3-4267-A956-2BA90E161F92}" type="pres">
      <dgm:prSet presAssocID="{9C337856-61AD-495F-861F-959EF9701636}" presName="desBackupRightNorm" presStyleCnt="0"/>
      <dgm:spPr/>
    </dgm:pt>
    <dgm:pt modelId="{10CA5962-718F-4F02-89D4-869D3F54FBF2}" type="pres">
      <dgm:prSet presAssocID="{4C20500C-E460-4319-94ED-3E4D35E018AD}" presName="desSpace" presStyleCnt="0"/>
      <dgm:spPr/>
    </dgm:pt>
    <dgm:pt modelId="{2D990D55-23C0-486D-BC66-73FAF4EF1D7D}" type="pres">
      <dgm:prSet presAssocID="{BA695BD4-23B4-403F-B5A7-3A882B7CAB45}" presName="parComposite" presStyleCnt="0"/>
      <dgm:spPr/>
    </dgm:pt>
    <dgm:pt modelId="{05A6DFB9-DAF3-4897-A4CC-58B40164307C}" type="pres">
      <dgm:prSet presAssocID="{BA695BD4-23B4-403F-B5A7-3A882B7CAB45}" presName="parBigCircle" presStyleLbl="node0" presStyleIdx="1" presStyleCnt="2"/>
      <dgm:spPr/>
    </dgm:pt>
    <dgm:pt modelId="{E5994A7E-60C8-4166-B99A-5C673A79E177}" type="pres">
      <dgm:prSet presAssocID="{BA695BD4-23B4-403F-B5A7-3A882B7CAB45}" presName="parTx" presStyleLbl="revTx" presStyleIdx="5" presStyleCnt="10"/>
      <dgm:spPr/>
    </dgm:pt>
    <dgm:pt modelId="{C8361663-4EFA-4A58-9232-5957FAA35623}" type="pres">
      <dgm:prSet presAssocID="{BA695BD4-23B4-403F-B5A7-3A882B7CAB45}" presName="bSpace" presStyleCnt="0"/>
      <dgm:spPr/>
    </dgm:pt>
    <dgm:pt modelId="{89BC7E37-7345-422F-A999-E0034EC2377B}" type="pres">
      <dgm:prSet presAssocID="{BA695BD4-23B4-403F-B5A7-3A882B7CAB45}" presName="parBackupNorm" presStyleCnt="0"/>
      <dgm:spPr/>
    </dgm:pt>
    <dgm:pt modelId="{2440587F-C0EC-43B6-B66D-D71BE3D6D5CC}" type="pres">
      <dgm:prSet presAssocID="{11F303F8-0D10-48C9-9A08-BABE196D2DDA}" presName="parSpace" presStyleCnt="0"/>
      <dgm:spPr/>
    </dgm:pt>
    <dgm:pt modelId="{FB20AC98-7484-42F1-B460-1B3912D08ACD}" type="pres">
      <dgm:prSet presAssocID="{EE83EE03-2C21-4976-8E4D-ED699AD74FD8}" presName="desBackupLeftNorm" presStyleCnt="0"/>
      <dgm:spPr/>
    </dgm:pt>
    <dgm:pt modelId="{75859D4C-331C-4504-9BD6-BD6FB0522F22}" type="pres">
      <dgm:prSet presAssocID="{EE83EE03-2C21-4976-8E4D-ED699AD74FD8}" presName="desComposite" presStyleCnt="0"/>
      <dgm:spPr/>
    </dgm:pt>
    <dgm:pt modelId="{5BC96BA2-3F7D-4F30-BB60-10BF80A6A1A4}" type="pres">
      <dgm:prSet presAssocID="{EE83EE03-2C21-4976-8E4D-ED699AD74FD8}" presName="desCircle" presStyleLbl="node1" presStyleIdx="2" presStyleCnt="4"/>
      <dgm:spPr/>
    </dgm:pt>
    <dgm:pt modelId="{4445ACCC-2141-474C-8C95-072EF98745EB}" type="pres">
      <dgm:prSet presAssocID="{EE83EE03-2C21-4976-8E4D-ED699AD74FD8}" presName="chTx" presStyleLbl="revTx" presStyleIdx="6" presStyleCnt="10"/>
      <dgm:spPr/>
    </dgm:pt>
    <dgm:pt modelId="{2705A24F-C529-4A96-B1AA-3CFC217734B0}" type="pres">
      <dgm:prSet presAssocID="{EE83EE03-2C21-4976-8E4D-ED699AD74FD8}" presName="desTx" presStyleLbl="revTx" presStyleIdx="7" presStyleCnt="10">
        <dgm:presLayoutVars>
          <dgm:bulletEnabled val="1"/>
        </dgm:presLayoutVars>
      </dgm:prSet>
      <dgm:spPr/>
    </dgm:pt>
    <dgm:pt modelId="{B29DFD61-D9AC-419F-88CC-C8E5D7237192}" type="pres">
      <dgm:prSet presAssocID="{EE83EE03-2C21-4976-8E4D-ED699AD74FD8}" presName="desBackupRightNorm" presStyleCnt="0"/>
      <dgm:spPr/>
    </dgm:pt>
    <dgm:pt modelId="{361FA246-1CA6-4269-B985-0726C717630A}" type="pres">
      <dgm:prSet presAssocID="{2A02FFF1-7D62-494A-9285-AF597DE9840E}" presName="desSpace" presStyleCnt="0"/>
      <dgm:spPr/>
    </dgm:pt>
    <dgm:pt modelId="{991F6471-2442-4BB2-8ACB-B85F7B7891F0}" type="pres">
      <dgm:prSet presAssocID="{091B788C-FC53-4F47-91E6-3987AD4048B8}" presName="desBackupLeftNorm" presStyleCnt="0"/>
      <dgm:spPr/>
    </dgm:pt>
    <dgm:pt modelId="{8868C273-0845-4AB8-9E4B-5A354DDACB26}" type="pres">
      <dgm:prSet presAssocID="{091B788C-FC53-4F47-91E6-3987AD4048B8}" presName="desComposite" presStyleCnt="0"/>
      <dgm:spPr/>
    </dgm:pt>
    <dgm:pt modelId="{2E4CA867-0F32-466E-97BF-DA3D2980B81C}" type="pres">
      <dgm:prSet presAssocID="{091B788C-FC53-4F47-91E6-3987AD4048B8}" presName="desCircle" presStyleLbl="node1" presStyleIdx="3" presStyleCnt="4"/>
      <dgm:spPr/>
    </dgm:pt>
    <dgm:pt modelId="{125E1551-1210-482F-BCC4-EEF8C0128EDE}" type="pres">
      <dgm:prSet presAssocID="{091B788C-FC53-4F47-91E6-3987AD4048B8}" presName="chTx" presStyleLbl="revTx" presStyleIdx="8" presStyleCnt="10"/>
      <dgm:spPr/>
    </dgm:pt>
    <dgm:pt modelId="{2D9E36DA-7445-42E7-B0C3-01C383A4EF54}" type="pres">
      <dgm:prSet presAssocID="{091B788C-FC53-4F47-91E6-3987AD4048B8}" presName="desTx" presStyleLbl="revTx" presStyleIdx="9" presStyleCnt="10">
        <dgm:presLayoutVars>
          <dgm:bulletEnabled val="1"/>
        </dgm:presLayoutVars>
      </dgm:prSet>
      <dgm:spPr/>
    </dgm:pt>
    <dgm:pt modelId="{7E21BB92-B8ED-4268-8BB5-71D731CBA9E1}" type="pres">
      <dgm:prSet presAssocID="{091B788C-FC53-4F47-91E6-3987AD4048B8}" presName="desBackupRightNorm" presStyleCnt="0"/>
      <dgm:spPr/>
    </dgm:pt>
    <dgm:pt modelId="{78C8B4E4-78C8-4F68-9F32-FC797EC8C05F}" type="pres">
      <dgm:prSet presAssocID="{BBB5526F-D227-48F7-B622-473F6F334492}" presName="desSpace" presStyleCnt="0"/>
      <dgm:spPr/>
    </dgm:pt>
  </dgm:ptLst>
  <dgm:cxnLst>
    <dgm:cxn modelId="{B0FB2706-AD42-44A0-9042-53FABB194D1B}" srcId="{C42F5900-B872-46CB-8242-EA042065D1CF}" destId="{9C337856-61AD-495F-861F-959EF9701636}" srcOrd="1" destOrd="0" parTransId="{821412D5-96A1-496B-ABAA-A07747D9BC2B}" sibTransId="{4C20500C-E460-4319-94ED-3E4D35E018AD}"/>
    <dgm:cxn modelId="{45EC890C-1515-40E8-A971-549C5844B2F5}" type="presOf" srcId="{3B93D445-2D1C-4403-A7A5-4150666E9EC4}" destId="{5C40700A-AFD5-43B7-ACC9-16B679CF6B4A}" srcOrd="0" destOrd="0" presId="urn:microsoft.com/office/officeart/2008/layout/CircleAccentTimeline"/>
    <dgm:cxn modelId="{4AE0090E-D634-4E04-A7E2-72E6F20F1272}" srcId="{C42F5900-B872-46CB-8242-EA042065D1CF}" destId="{3B93D445-2D1C-4403-A7A5-4150666E9EC4}" srcOrd="0" destOrd="0" parTransId="{5ABFCE88-EA5E-4218-8376-5B86E3782B4E}" sibTransId="{C51E1A14-530E-4D35-9235-E45767F33A49}"/>
    <dgm:cxn modelId="{712B5128-7932-41BA-8A0A-FE60A7D4E4FB}" srcId="{C4DBCA9E-070B-4F83-BD1E-D31BCA87F93A}" destId="{BA695BD4-23B4-403F-B5A7-3A882B7CAB45}" srcOrd="1" destOrd="0" parTransId="{09F8C4A7-D8BC-435E-B812-3119B39A72FF}" sibTransId="{11F303F8-0D10-48C9-9A08-BABE196D2DDA}"/>
    <dgm:cxn modelId="{57176736-14E2-4F36-837B-06F73468A25B}" type="presOf" srcId="{C4DBCA9E-070B-4F83-BD1E-D31BCA87F93A}" destId="{2A7CCD31-88C9-4A99-83E1-A0C1BAFEA9C4}" srcOrd="0" destOrd="0" presId="urn:microsoft.com/office/officeart/2008/layout/CircleAccentTimeline"/>
    <dgm:cxn modelId="{81FD0667-46D5-49BE-A68D-F3968FED5D93}" type="presOf" srcId="{BA695BD4-23B4-403F-B5A7-3A882B7CAB45}" destId="{E5994A7E-60C8-4166-B99A-5C673A79E177}" srcOrd="0" destOrd="0" presId="urn:microsoft.com/office/officeart/2008/layout/CircleAccentTimeline"/>
    <dgm:cxn modelId="{3B06A679-5B92-40A8-B2BF-7F31BFB4704C}" type="presOf" srcId="{9C337856-61AD-495F-861F-959EF9701636}" destId="{11EFAA2B-0A6E-4BD1-A7A9-009AF8D5395F}" srcOrd="0" destOrd="0" presId="urn:microsoft.com/office/officeart/2008/layout/CircleAccentTimeline"/>
    <dgm:cxn modelId="{E6621B7C-EC68-4226-84C1-3A2A06E887B8}" srcId="{BA695BD4-23B4-403F-B5A7-3A882B7CAB45}" destId="{091B788C-FC53-4F47-91E6-3987AD4048B8}" srcOrd="1" destOrd="0" parTransId="{16CB1DC5-5A80-4FA8-B9F6-29548DC02EAA}" sibTransId="{BBB5526F-D227-48F7-B622-473F6F334492}"/>
    <dgm:cxn modelId="{98709290-392F-45EF-ABCE-680E415020E5}" srcId="{C4DBCA9E-070B-4F83-BD1E-D31BCA87F93A}" destId="{C42F5900-B872-46CB-8242-EA042065D1CF}" srcOrd="0" destOrd="0" parTransId="{54A49DA0-61B8-4BC1-92AD-65D9D72640A6}" sibTransId="{883F848C-544D-4C39-9311-EE2A30451A86}"/>
    <dgm:cxn modelId="{FB7D9EA6-B41A-4B7A-93AB-C8944F2C40D5}" type="presOf" srcId="{EE83EE03-2C21-4976-8E4D-ED699AD74FD8}" destId="{4445ACCC-2141-474C-8C95-072EF98745EB}" srcOrd="0" destOrd="0" presId="urn:microsoft.com/office/officeart/2008/layout/CircleAccentTimeline"/>
    <dgm:cxn modelId="{BB8AB4CF-6474-4E0E-B1F5-1DB303EA2B26}" type="presOf" srcId="{091B788C-FC53-4F47-91E6-3987AD4048B8}" destId="{125E1551-1210-482F-BCC4-EEF8C0128EDE}" srcOrd="0" destOrd="0" presId="urn:microsoft.com/office/officeart/2008/layout/CircleAccentTimeline"/>
    <dgm:cxn modelId="{DDEA72DD-F9FB-400F-8B55-F1D9E87179D1}" type="presOf" srcId="{C42F5900-B872-46CB-8242-EA042065D1CF}" destId="{36CD5C90-539F-416F-9576-A43201517468}" srcOrd="0" destOrd="0" presId="urn:microsoft.com/office/officeart/2008/layout/CircleAccentTimeline"/>
    <dgm:cxn modelId="{0DEEE4E7-D6A8-4AA0-9AAA-6002E520674E}" srcId="{BA695BD4-23B4-403F-B5A7-3A882B7CAB45}" destId="{EE83EE03-2C21-4976-8E4D-ED699AD74FD8}" srcOrd="0" destOrd="0" parTransId="{F800814E-CF5A-4ADA-9116-5906312BB652}" sibTransId="{2A02FFF1-7D62-494A-9285-AF597DE9840E}"/>
    <dgm:cxn modelId="{0D0D6DC0-A667-4D81-9FB0-5BFD7F52942D}" type="presParOf" srcId="{2A7CCD31-88C9-4A99-83E1-A0C1BAFEA9C4}" destId="{752F08EC-0D54-49E0-9F3A-4BDE0DA52764}" srcOrd="0" destOrd="0" presId="urn:microsoft.com/office/officeart/2008/layout/CircleAccentTimeline"/>
    <dgm:cxn modelId="{A0506330-1490-4335-ABAE-70F785CEAB4B}" type="presParOf" srcId="{752F08EC-0D54-49E0-9F3A-4BDE0DA52764}" destId="{F7B8EAB1-26F5-4214-AAA7-4A815E7D3087}" srcOrd="0" destOrd="0" presId="urn:microsoft.com/office/officeart/2008/layout/CircleAccentTimeline"/>
    <dgm:cxn modelId="{236009B9-66BC-4F2C-A4F4-59F7CD51E802}" type="presParOf" srcId="{752F08EC-0D54-49E0-9F3A-4BDE0DA52764}" destId="{36CD5C90-539F-416F-9576-A43201517468}" srcOrd="1" destOrd="0" presId="urn:microsoft.com/office/officeart/2008/layout/CircleAccentTimeline"/>
    <dgm:cxn modelId="{D290EA94-74A8-4C5F-B650-24715FAC7950}" type="presParOf" srcId="{752F08EC-0D54-49E0-9F3A-4BDE0DA52764}" destId="{CC07E03B-5BD6-48B9-9BFB-E9C435B895F7}" srcOrd="2" destOrd="0" presId="urn:microsoft.com/office/officeart/2008/layout/CircleAccentTimeline"/>
    <dgm:cxn modelId="{0DA33BF8-21F5-4D39-BEA9-FA744DE84D2A}" type="presParOf" srcId="{2A7CCD31-88C9-4A99-83E1-A0C1BAFEA9C4}" destId="{E547F871-515D-4B39-BA32-7C9EBA547DB8}" srcOrd="1" destOrd="0" presId="urn:microsoft.com/office/officeart/2008/layout/CircleAccentTimeline"/>
    <dgm:cxn modelId="{E8E86549-453C-4F35-9BB6-4DAE13D31C79}" type="presParOf" srcId="{2A7CCD31-88C9-4A99-83E1-A0C1BAFEA9C4}" destId="{5CB6C15D-7B3C-4C08-9744-528C5AD6FDE5}" srcOrd="2" destOrd="0" presId="urn:microsoft.com/office/officeart/2008/layout/CircleAccentTimeline"/>
    <dgm:cxn modelId="{43EB7B82-5EBB-4F77-952B-D8E2B2C35321}" type="presParOf" srcId="{2A7CCD31-88C9-4A99-83E1-A0C1BAFEA9C4}" destId="{51FBBDB1-55B1-4692-97A0-1FC0EEA701C8}" srcOrd="3" destOrd="0" presId="urn:microsoft.com/office/officeart/2008/layout/CircleAccentTimeline"/>
    <dgm:cxn modelId="{B424AAB7-8F17-4CCB-BD31-7027A3BC4F90}" type="presParOf" srcId="{2A7CCD31-88C9-4A99-83E1-A0C1BAFEA9C4}" destId="{C6E554AD-8EB6-484E-B6DA-C88EACB6024C}" srcOrd="4" destOrd="0" presId="urn:microsoft.com/office/officeart/2008/layout/CircleAccentTimeline"/>
    <dgm:cxn modelId="{DC54002A-D7A3-4655-82E0-BE7C77418E92}" type="presParOf" srcId="{C6E554AD-8EB6-484E-B6DA-C88EACB6024C}" destId="{F3C90786-C609-474E-81C3-52F5331BF162}" srcOrd="0" destOrd="0" presId="urn:microsoft.com/office/officeart/2008/layout/CircleAccentTimeline"/>
    <dgm:cxn modelId="{2ED757B5-9055-4412-9B71-8F45FFD11D75}" type="presParOf" srcId="{C6E554AD-8EB6-484E-B6DA-C88EACB6024C}" destId="{5C40700A-AFD5-43B7-ACC9-16B679CF6B4A}" srcOrd="1" destOrd="0" presId="urn:microsoft.com/office/officeart/2008/layout/CircleAccentTimeline"/>
    <dgm:cxn modelId="{E6ADB274-73B8-498E-AE4D-74B6AD578CA7}" type="presParOf" srcId="{C6E554AD-8EB6-484E-B6DA-C88EACB6024C}" destId="{DC3CA443-8082-453C-A22C-39997DB0960B}" srcOrd="2" destOrd="0" presId="urn:microsoft.com/office/officeart/2008/layout/CircleAccentTimeline"/>
    <dgm:cxn modelId="{FCAF6DA1-67BA-4BF8-BC63-97EE3D9AD388}" type="presParOf" srcId="{2A7CCD31-88C9-4A99-83E1-A0C1BAFEA9C4}" destId="{F8A9FC1B-743E-4DAB-8E00-FBEE44CCFB0E}" srcOrd="5" destOrd="0" presId="urn:microsoft.com/office/officeart/2008/layout/CircleAccentTimeline"/>
    <dgm:cxn modelId="{84705D2F-219F-4959-863E-E312658935F5}" type="presParOf" srcId="{2A7CCD31-88C9-4A99-83E1-A0C1BAFEA9C4}" destId="{F0657D02-ABFD-445B-AAE4-F41C2000F514}" srcOrd="6" destOrd="0" presId="urn:microsoft.com/office/officeart/2008/layout/CircleAccentTimeline"/>
    <dgm:cxn modelId="{0DB020E0-AF24-48F2-A2F9-22D232D92225}" type="presParOf" srcId="{2A7CCD31-88C9-4A99-83E1-A0C1BAFEA9C4}" destId="{502554EE-3B14-44CC-B7B0-26C47573A18E}" srcOrd="7" destOrd="0" presId="urn:microsoft.com/office/officeart/2008/layout/CircleAccentTimeline"/>
    <dgm:cxn modelId="{DA062AE4-B7E3-4630-A7F5-FA177C66F86D}" type="presParOf" srcId="{2A7CCD31-88C9-4A99-83E1-A0C1BAFEA9C4}" destId="{269EBA41-E665-4E67-BBB1-7321934458B4}" srcOrd="8" destOrd="0" presId="urn:microsoft.com/office/officeart/2008/layout/CircleAccentTimeline"/>
    <dgm:cxn modelId="{B6410084-35FE-4B55-AC4F-A0E161CAFE44}" type="presParOf" srcId="{269EBA41-E665-4E67-BBB1-7321934458B4}" destId="{33C56E72-93AE-42F8-859C-E17F8DAA8708}" srcOrd="0" destOrd="0" presId="urn:microsoft.com/office/officeart/2008/layout/CircleAccentTimeline"/>
    <dgm:cxn modelId="{BD22A742-4A1F-4655-87D0-81B4F8A8A1CE}" type="presParOf" srcId="{269EBA41-E665-4E67-BBB1-7321934458B4}" destId="{11EFAA2B-0A6E-4BD1-A7A9-009AF8D5395F}" srcOrd="1" destOrd="0" presId="urn:microsoft.com/office/officeart/2008/layout/CircleAccentTimeline"/>
    <dgm:cxn modelId="{96452DF6-841B-410A-9686-5BF70B43CBC2}" type="presParOf" srcId="{269EBA41-E665-4E67-BBB1-7321934458B4}" destId="{21BEC02F-3641-43DA-A660-1149E33400BA}" srcOrd="2" destOrd="0" presId="urn:microsoft.com/office/officeart/2008/layout/CircleAccentTimeline"/>
    <dgm:cxn modelId="{B087B3B5-B05F-40AC-AC6F-A83121433A86}" type="presParOf" srcId="{2A7CCD31-88C9-4A99-83E1-A0C1BAFEA9C4}" destId="{86D96BEB-40B3-4267-A956-2BA90E161F92}" srcOrd="9" destOrd="0" presId="urn:microsoft.com/office/officeart/2008/layout/CircleAccentTimeline"/>
    <dgm:cxn modelId="{B3561FCB-E6F2-435E-ABDC-4048BB0CFC44}" type="presParOf" srcId="{2A7CCD31-88C9-4A99-83E1-A0C1BAFEA9C4}" destId="{10CA5962-718F-4F02-89D4-869D3F54FBF2}" srcOrd="10" destOrd="0" presId="urn:microsoft.com/office/officeart/2008/layout/CircleAccentTimeline"/>
    <dgm:cxn modelId="{BA228EF8-3A43-4C45-892E-F6031108FFEA}" type="presParOf" srcId="{2A7CCD31-88C9-4A99-83E1-A0C1BAFEA9C4}" destId="{2D990D55-23C0-486D-BC66-73FAF4EF1D7D}" srcOrd="11" destOrd="0" presId="urn:microsoft.com/office/officeart/2008/layout/CircleAccentTimeline"/>
    <dgm:cxn modelId="{9F1B3D92-5967-4207-8535-3780CD4C5CE3}" type="presParOf" srcId="{2D990D55-23C0-486D-BC66-73FAF4EF1D7D}" destId="{05A6DFB9-DAF3-4897-A4CC-58B40164307C}" srcOrd="0" destOrd="0" presId="urn:microsoft.com/office/officeart/2008/layout/CircleAccentTimeline"/>
    <dgm:cxn modelId="{B9C56741-8B24-4CC5-B499-330F40D34344}" type="presParOf" srcId="{2D990D55-23C0-486D-BC66-73FAF4EF1D7D}" destId="{E5994A7E-60C8-4166-B99A-5C673A79E177}" srcOrd="1" destOrd="0" presId="urn:microsoft.com/office/officeart/2008/layout/CircleAccentTimeline"/>
    <dgm:cxn modelId="{503190FF-021B-42EB-8053-C5AD69907E5D}" type="presParOf" srcId="{2D990D55-23C0-486D-BC66-73FAF4EF1D7D}" destId="{C8361663-4EFA-4A58-9232-5957FAA35623}" srcOrd="2" destOrd="0" presId="urn:microsoft.com/office/officeart/2008/layout/CircleAccentTimeline"/>
    <dgm:cxn modelId="{1BB2B3A4-CD7E-4E96-BB73-357DDDC1C00C}" type="presParOf" srcId="{2A7CCD31-88C9-4A99-83E1-A0C1BAFEA9C4}" destId="{89BC7E37-7345-422F-A999-E0034EC2377B}" srcOrd="12" destOrd="0" presId="urn:microsoft.com/office/officeart/2008/layout/CircleAccentTimeline"/>
    <dgm:cxn modelId="{3A837301-5388-46F1-B811-0BD4A670E27A}" type="presParOf" srcId="{2A7CCD31-88C9-4A99-83E1-A0C1BAFEA9C4}" destId="{2440587F-C0EC-43B6-B66D-D71BE3D6D5CC}" srcOrd="13" destOrd="0" presId="urn:microsoft.com/office/officeart/2008/layout/CircleAccentTimeline"/>
    <dgm:cxn modelId="{9F4F845D-AE50-446A-B961-8F5F1B4C9EAD}" type="presParOf" srcId="{2A7CCD31-88C9-4A99-83E1-A0C1BAFEA9C4}" destId="{FB20AC98-7484-42F1-B460-1B3912D08ACD}" srcOrd="14" destOrd="0" presId="urn:microsoft.com/office/officeart/2008/layout/CircleAccentTimeline"/>
    <dgm:cxn modelId="{5A29C286-DC35-4EE6-ADC4-451306956399}" type="presParOf" srcId="{2A7CCD31-88C9-4A99-83E1-A0C1BAFEA9C4}" destId="{75859D4C-331C-4504-9BD6-BD6FB0522F22}" srcOrd="15" destOrd="0" presId="urn:microsoft.com/office/officeart/2008/layout/CircleAccentTimeline"/>
    <dgm:cxn modelId="{D669F2F8-84AF-4864-BE58-2A765B591D68}" type="presParOf" srcId="{75859D4C-331C-4504-9BD6-BD6FB0522F22}" destId="{5BC96BA2-3F7D-4F30-BB60-10BF80A6A1A4}" srcOrd="0" destOrd="0" presId="urn:microsoft.com/office/officeart/2008/layout/CircleAccentTimeline"/>
    <dgm:cxn modelId="{6F80DDFE-A326-475F-8491-B1D2E37CC446}" type="presParOf" srcId="{75859D4C-331C-4504-9BD6-BD6FB0522F22}" destId="{4445ACCC-2141-474C-8C95-072EF98745EB}" srcOrd="1" destOrd="0" presId="urn:microsoft.com/office/officeart/2008/layout/CircleAccentTimeline"/>
    <dgm:cxn modelId="{C0BD5CF0-1BCC-4AAC-B933-E3EF5FC80122}" type="presParOf" srcId="{75859D4C-331C-4504-9BD6-BD6FB0522F22}" destId="{2705A24F-C529-4A96-B1AA-3CFC217734B0}" srcOrd="2" destOrd="0" presId="urn:microsoft.com/office/officeart/2008/layout/CircleAccentTimeline"/>
    <dgm:cxn modelId="{18C94A19-4122-4E24-A0DE-337F62C63835}" type="presParOf" srcId="{2A7CCD31-88C9-4A99-83E1-A0C1BAFEA9C4}" destId="{B29DFD61-D9AC-419F-88CC-C8E5D7237192}" srcOrd="16" destOrd="0" presId="urn:microsoft.com/office/officeart/2008/layout/CircleAccentTimeline"/>
    <dgm:cxn modelId="{B6BA63BC-4AB6-4D14-BA79-AD4C30747475}" type="presParOf" srcId="{2A7CCD31-88C9-4A99-83E1-A0C1BAFEA9C4}" destId="{361FA246-1CA6-4269-B985-0726C717630A}" srcOrd="17" destOrd="0" presId="urn:microsoft.com/office/officeart/2008/layout/CircleAccentTimeline"/>
    <dgm:cxn modelId="{DF8B5AD5-334E-4C76-9415-2CD5133087A5}" type="presParOf" srcId="{2A7CCD31-88C9-4A99-83E1-A0C1BAFEA9C4}" destId="{991F6471-2442-4BB2-8ACB-B85F7B7891F0}" srcOrd="18" destOrd="0" presId="urn:microsoft.com/office/officeart/2008/layout/CircleAccentTimeline"/>
    <dgm:cxn modelId="{1CA770E8-7974-4256-AF78-D3D56C00B86E}" type="presParOf" srcId="{2A7CCD31-88C9-4A99-83E1-A0C1BAFEA9C4}" destId="{8868C273-0845-4AB8-9E4B-5A354DDACB26}" srcOrd="19" destOrd="0" presId="urn:microsoft.com/office/officeart/2008/layout/CircleAccentTimeline"/>
    <dgm:cxn modelId="{022B2463-7D09-4551-813A-2300ACB7D9C1}" type="presParOf" srcId="{8868C273-0845-4AB8-9E4B-5A354DDACB26}" destId="{2E4CA867-0F32-466E-97BF-DA3D2980B81C}" srcOrd="0" destOrd="0" presId="urn:microsoft.com/office/officeart/2008/layout/CircleAccentTimeline"/>
    <dgm:cxn modelId="{67D8CF44-7201-4C66-A973-DA3F184B3FAF}" type="presParOf" srcId="{8868C273-0845-4AB8-9E4B-5A354DDACB26}" destId="{125E1551-1210-482F-BCC4-EEF8C0128EDE}" srcOrd="1" destOrd="0" presId="urn:microsoft.com/office/officeart/2008/layout/CircleAccentTimeline"/>
    <dgm:cxn modelId="{07C3256F-3156-4F63-94D7-1DC1FA08CDF8}" type="presParOf" srcId="{8868C273-0845-4AB8-9E4B-5A354DDACB26}" destId="{2D9E36DA-7445-42E7-B0C3-01C383A4EF54}" srcOrd="2" destOrd="0" presId="urn:microsoft.com/office/officeart/2008/layout/CircleAccentTimeline"/>
    <dgm:cxn modelId="{1E4AD468-254E-4E8B-874F-648C9BE52F00}" type="presParOf" srcId="{2A7CCD31-88C9-4A99-83E1-A0C1BAFEA9C4}" destId="{7E21BB92-B8ED-4268-8BB5-71D731CBA9E1}" srcOrd="20" destOrd="0" presId="urn:microsoft.com/office/officeart/2008/layout/CircleAccentTimeline"/>
    <dgm:cxn modelId="{2EACC3FF-0DBE-40BB-926D-93F6072F2741}" type="presParOf" srcId="{2A7CCD31-88C9-4A99-83E1-A0C1BAFEA9C4}" destId="{78C8B4E4-78C8-4F68-9F32-FC797EC8C05F}" srcOrd="21" destOrd="0" presId="urn:microsoft.com/office/officeart/2008/layout/CircleAccentTimeline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B8EAB1-26F5-4214-AAA7-4A815E7D3087}">
      <dsp:nvSpPr>
        <dsp:cNvPr id="0" name=""/>
        <dsp:cNvSpPr/>
      </dsp:nvSpPr>
      <dsp:spPr>
        <a:xfrm>
          <a:off x="1905507" y="1942321"/>
          <a:ext cx="1611116" cy="1611116"/>
        </a:xfrm>
        <a:prstGeom prst="donut">
          <a:avLst>
            <a:gd name="adj" fmla="val 20000"/>
          </a:avLst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CD5C90-539F-416F-9576-A43201517468}">
      <dsp:nvSpPr>
        <dsp:cNvPr id="0" name=""/>
        <dsp:cNvSpPr/>
      </dsp:nvSpPr>
      <dsp:spPr>
        <a:xfrm rot="17700000">
          <a:off x="2473192" y="628932"/>
          <a:ext cx="2002797" cy="9651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0" rIns="0" bIns="0" numCol="1" spcCol="1270" anchor="ctr" anchorCtr="0">
          <a:noAutofit/>
        </a:bodyPr>
        <a:lstStyle/>
        <a:p>
          <a:pPr marL="0" lvl="0" indent="0" algn="l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300" kern="1200" dirty="0">
            <a:solidFill>
              <a:srgbClr val="515151"/>
            </a:solidFill>
          </a:endParaRPr>
        </a:p>
      </dsp:txBody>
      <dsp:txXfrm>
        <a:off x="2473192" y="628932"/>
        <a:ext cx="2002797" cy="965193"/>
      </dsp:txXfrm>
    </dsp:sp>
    <dsp:sp modelId="{F3C90786-C609-474E-81C3-52F5331BF162}">
      <dsp:nvSpPr>
        <dsp:cNvPr id="0" name=""/>
        <dsp:cNvSpPr/>
      </dsp:nvSpPr>
      <dsp:spPr>
        <a:xfrm>
          <a:off x="3637979" y="2329744"/>
          <a:ext cx="836271" cy="836271"/>
        </a:xfrm>
        <a:prstGeom prst="ellipse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40700A-AFD5-43B7-ACC9-16B679CF6B4A}">
      <dsp:nvSpPr>
        <dsp:cNvPr id="0" name=""/>
        <dsp:cNvSpPr/>
      </dsp:nvSpPr>
      <dsp:spPr>
        <a:xfrm rot="17700000">
          <a:off x="2647529" y="3493702"/>
          <a:ext cx="1732513" cy="8353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91440" bIns="0" numCol="1" spcCol="1270" anchor="ctr" anchorCtr="0">
          <a:noAutofit/>
        </a:bodyPr>
        <a:lstStyle/>
        <a:p>
          <a:pPr marL="0" lvl="0" indent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 dirty="0">
            <a:solidFill>
              <a:srgbClr val="515151"/>
            </a:solidFill>
          </a:endParaRPr>
        </a:p>
      </dsp:txBody>
      <dsp:txXfrm>
        <a:off x="2647529" y="3493702"/>
        <a:ext cx="1732513" cy="835353"/>
      </dsp:txXfrm>
    </dsp:sp>
    <dsp:sp modelId="{DC3CA443-8082-453C-A22C-39997DB0960B}">
      <dsp:nvSpPr>
        <dsp:cNvPr id="0" name=""/>
        <dsp:cNvSpPr/>
      </dsp:nvSpPr>
      <dsp:spPr>
        <a:xfrm rot="17700000">
          <a:off x="3732186" y="1166704"/>
          <a:ext cx="1732513" cy="8353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C56E72-93AE-42F8-859C-E17F8DAA8708}">
      <dsp:nvSpPr>
        <dsp:cNvPr id="0" name=""/>
        <dsp:cNvSpPr/>
      </dsp:nvSpPr>
      <dsp:spPr>
        <a:xfrm>
          <a:off x="4595476" y="2329744"/>
          <a:ext cx="836271" cy="836271"/>
        </a:xfrm>
        <a:prstGeom prst="ellipse">
          <a:avLst/>
        </a:prstGeom>
        <a:solidFill>
          <a:schemeClr val="accent3">
            <a:shade val="80000"/>
            <a:hueOff val="0"/>
            <a:satOff val="0"/>
            <a:lumOff val="636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EFAA2B-0A6E-4BD1-A7A9-009AF8D5395F}">
      <dsp:nvSpPr>
        <dsp:cNvPr id="0" name=""/>
        <dsp:cNvSpPr/>
      </dsp:nvSpPr>
      <dsp:spPr>
        <a:xfrm rot="17700000">
          <a:off x="3605027" y="3493702"/>
          <a:ext cx="1732513" cy="8353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91440" bIns="0" numCol="1" spcCol="1270" anchor="ctr" anchorCtr="0">
          <a:noAutofit/>
        </a:bodyPr>
        <a:lstStyle/>
        <a:p>
          <a:pPr marL="0" lvl="0" indent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 dirty="0">
            <a:solidFill>
              <a:srgbClr val="515151"/>
            </a:solidFill>
          </a:endParaRPr>
        </a:p>
      </dsp:txBody>
      <dsp:txXfrm>
        <a:off x="3605027" y="3493702"/>
        <a:ext cx="1732513" cy="835353"/>
      </dsp:txXfrm>
    </dsp:sp>
    <dsp:sp modelId="{21BEC02F-3641-43DA-A660-1149E33400BA}">
      <dsp:nvSpPr>
        <dsp:cNvPr id="0" name=""/>
        <dsp:cNvSpPr/>
      </dsp:nvSpPr>
      <dsp:spPr>
        <a:xfrm rot="17700000">
          <a:off x="4689684" y="1166704"/>
          <a:ext cx="1732513" cy="8353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A6DFB9-DAF3-4897-A4CC-58B40164307C}">
      <dsp:nvSpPr>
        <dsp:cNvPr id="0" name=""/>
        <dsp:cNvSpPr/>
      </dsp:nvSpPr>
      <dsp:spPr>
        <a:xfrm>
          <a:off x="5553103" y="1942321"/>
          <a:ext cx="1611116" cy="1611116"/>
        </a:xfrm>
        <a:prstGeom prst="donut">
          <a:avLst>
            <a:gd name="adj" fmla="val 20000"/>
          </a:avLst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994A7E-60C8-4166-B99A-5C673A79E177}">
      <dsp:nvSpPr>
        <dsp:cNvPr id="0" name=""/>
        <dsp:cNvSpPr/>
      </dsp:nvSpPr>
      <dsp:spPr>
        <a:xfrm rot="17700000">
          <a:off x="6120788" y="628932"/>
          <a:ext cx="2002797" cy="9651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0" rIns="0" bIns="0" numCol="1" spcCol="1270" anchor="ctr" anchorCtr="0">
          <a:noAutofit/>
        </a:bodyPr>
        <a:lstStyle/>
        <a:p>
          <a:pPr marL="0" lvl="0" indent="0" algn="l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300" kern="1200" dirty="0">
            <a:solidFill>
              <a:srgbClr val="515151"/>
            </a:solidFill>
          </a:endParaRPr>
        </a:p>
      </dsp:txBody>
      <dsp:txXfrm>
        <a:off x="6120788" y="628932"/>
        <a:ext cx="2002797" cy="965193"/>
      </dsp:txXfrm>
    </dsp:sp>
    <dsp:sp modelId="{5BC96BA2-3F7D-4F30-BB60-10BF80A6A1A4}">
      <dsp:nvSpPr>
        <dsp:cNvPr id="0" name=""/>
        <dsp:cNvSpPr/>
      </dsp:nvSpPr>
      <dsp:spPr>
        <a:xfrm>
          <a:off x="7285575" y="2329744"/>
          <a:ext cx="836271" cy="836271"/>
        </a:xfrm>
        <a:prstGeom prst="ellipse">
          <a:avLst/>
        </a:prstGeom>
        <a:solidFill>
          <a:schemeClr val="accent3">
            <a:shade val="80000"/>
            <a:hueOff val="0"/>
            <a:satOff val="0"/>
            <a:lumOff val="127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45ACCC-2141-474C-8C95-072EF98745EB}">
      <dsp:nvSpPr>
        <dsp:cNvPr id="0" name=""/>
        <dsp:cNvSpPr/>
      </dsp:nvSpPr>
      <dsp:spPr>
        <a:xfrm rot="17700000">
          <a:off x="6295125" y="3493702"/>
          <a:ext cx="1732513" cy="8353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91440" bIns="0" numCol="1" spcCol="1270" anchor="ctr" anchorCtr="0">
          <a:noAutofit/>
        </a:bodyPr>
        <a:lstStyle/>
        <a:p>
          <a:pPr marL="0" lvl="0" indent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 dirty="0">
            <a:solidFill>
              <a:srgbClr val="515151"/>
            </a:solidFill>
          </a:endParaRPr>
        </a:p>
      </dsp:txBody>
      <dsp:txXfrm>
        <a:off x="6295125" y="3493702"/>
        <a:ext cx="1732513" cy="835353"/>
      </dsp:txXfrm>
    </dsp:sp>
    <dsp:sp modelId="{2705A24F-C529-4A96-B1AA-3CFC217734B0}">
      <dsp:nvSpPr>
        <dsp:cNvPr id="0" name=""/>
        <dsp:cNvSpPr/>
      </dsp:nvSpPr>
      <dsp:spPr>
        <a:xfrm rot="17700000">
          <a:off x="7379782" y="1166704"/>
          <a:ext cx="1732513" cy="8353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4CA867-0F32-466E-97BF-DA3D2980B81C}">
      <dsp:nvSpPr>
        <dsp:cNvPr id="0" name=""/>
        <dsp:cNvSpPr/>
      </dsp:nvSpPr>
      <dsp:spPr>
        <a:xfrm>
          <a:off x="8243073" y="2329744"/>
          <a:ext cx="836271" cy="836271"/>
        </a:xfrm>
        <a:prstGeom prst="ellipse">
          <a:avLst/>
        </a:prstGeom>
        <a:solidFill>
          <a:schemeClr val="accent3">
            <a:shade val="80000"/>
            <a:hueOff val="0"/>
            <a:satOff val="0"/>
            <a:lumOff val="1909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5E1551-1210-482F-BCC4-EEF8C0128EDE}">
      <dsp:nvSpPr>
        <dsp:cNvPr id="0" name=""/>
        <dsp:cNvSpPr/>
      </dsp:nvSpPr>
      <dsp:spPr>
        <a:xfrm rot="17700000">
          <a:off x="7252623" y="3493702"/>
          <a:ext cx="1732513" cy="8353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91440" bIns="0" numCol="1" spcCol="1270" anchor="ctr" anchorCtr="0">
          <a:noAutofit/>
        </a:bodyPr>
        <a:lstStyle/>
        <a:p>
          <a:pPr marL="0" lvl="0" indent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 dirty="0">
            <a:solidFill>
              <a:srgbClr val="515151"/>
            </a:solidFill>
          </a:endParaRPr>
        </a:p>
      </dsp:txBody>
      <dsp:txXfrm>
        <a:off x="7252623" y="3493702"/>
        <a:ext cx="1732513" cy="835353"/>
      </dsp:txXfrm>
    </dsp:sp>
    <dsp:sp modelId="{2D9E36DA-7445-42E7-B0C3-01C383A4EF54}">
      <dsp:nvSpPr>
        <dsp:cNvPr id="0" name=""/>
        <dsp:cNvSpPr/>
      </dsp:nvSpPr>
      <dsp:spPr>
        <a:xfrm rot="17700000">
          <a:off x="8337280" y="1166704"/>
          <a:ext cx="1732513" cy="8353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fallback" val="2D"/>
          <dgm:param type="nodeVertAlign" val="b"/>
        </dgm:alg>
      </dgm:if>
      <dgm:else name="Name3">
        <dgm:alg type="lin">
          <dgm:param type="fallback" val="2D"/>
          <dgm:param type="nodeVertAlign" val="b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rot="295" type="rect" r:blip="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rot="65" type="rect" r:blip="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" val="mid"/>
                  <dgm:param type="txAnchorVertCh" val="mid"/>
                </dgm:alg>
                <dgm:shape xmlns:r="http://schemas.openxmlformats.org/officeDocument/2006/relationships" rot="295" type="rect" r:blip="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" val="mid"/>
                  <dgm:param type="txAnchorVertCh" val="mid"/>
                </dgm:alg>
                <dgm:shape xmlns:r="http://schemas.openxmlformats.org/officeDocument/2006/relationships" rot="65" type="rect" r:blip="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rot="295" type="rect" r:blip="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rot="65" type="rect" r:blip="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33874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6BFB706-D50A-43F3-BAF9-483A7AABBAB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051572"/>
            <a:ext cx="50395937" cy="2834771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E079D44-95CC-446C-924B-6EB2CE71F6E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50395938" cy="6949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706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3780038" rtl="0" eaLnBrk="1" latinLnBrk="0" hangingPunct="1">
        <a:lnSpc>
          <a:spcPct val="90000"/>
        </a:lnSpc>
        <a:spcBef>
          <a:spcPct val="0"/>
        </a:spcBef>
        <a:buNone/>
        <a:defRPr sz="181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45010" indent="-945010" algn="l" defTabSz="3780038" rtl="0" eaLnBrk="1" latinLnBrk="0" hangingPunct="1">
        <a:lnSpc>
          <a:spcPct val="90000"/>
        </a:lnSpc>
        <a:spcBef>
          <a:spcPts val="4134"/>
        </a:spcBef>
        <a:buFont typeface="Arial" panose="020B0604020202020204" pitchFamily="34" charset="0"/>
        <a:buChar char="•"/>
        <a:defRPr sz="11575" kern="1200">
          <a:solidFill>
            <a:schemeClr val="tx1"/>
          </a:solidFill>
          <a:latin typeface="+mn-lt"/>
          <a:ea typeface="+mn-ea"/>
          <a:cs typeface="+mn-cs"/>
        </a:defRPr>
      </a:lvl1pPr>
      <a:lvl2pPr marL="2835029" indent="-945010" algn="l" defTabSz="3780038" rtl="0" eaLnBrk="1" latinLnBrk="0" hangingPunct="1">
        <a:lnSpc>
          <a:spcPct val="90000"/>
        </a:lnSpc>
        <a:spcBef>
          <a:spcPts val="2067"/>
        </a:spcBef>
        <a:buFont typeface="Arial" panose="020B0604020202020204" pitchFamily="34" charset="0"/>
        <a:buChar char="•"/>
        <a:defRPr sz="9921" kern="1200">
          <a:solidFill>
            <a:schemeClr val="tx1"/>
          </a:solidFill>
          <a:latin typeface="+mn-lt"/>
          <a:ea typeface="+mn-ea"/>
          <a:cs typeface="+mn-cs"/>
        </a:defRPr>
      </a:lvl2pPr>
      <a:lvl3pPr marL="4725048" indent="-945010" algn="l" defTabSz="3780038" rtl="0" eaLnBrk="1" latinLnBrk="0" hangingPunct="1">
        <a:lnSpc>
          <a:spcPct val="90000"/>
        </a:lnSpc>
        <a:spcBef>
          <a:spcPts val="2067"/>
        </a:spcBef>
        <a:buFont typeface="Arial" panose="020B0604020202020204" pitchFamily="34" charset="0"/>
        <a:buChar char="•"/>
        <a:defRPr sz="8268" kern="1200">
          <a:solidFill>
            <a:schemeClr val="tx1"/>
          </a:solidFill>
          <a:latin typeface="+mn-lt"/>
          <a:ea typeface="+mn-ea"/>
          <a:cs typeface="+mn-cs"/>
        </a:defRPr>
      </a:lvl3pPr>
      <a:lvl4pPr marL="6615067" indent="-945010" algn="l" defTabSz="3780038" rtl="0" eaLnBrk="1" latinLnBrk="0" hangingPunct="1">
        <a:lnSpc>
          <a:spcPct val="90000"/>
        </a:lnSpc>
        <a:spcBef>
          <a:spcPts val="2067"/>
        </a:spcBef>
        <a:buFont typeface="Arial" panose="020B0604020202020204" pitchFamily="34" charset="0"/>
        <a:buChar char="•"/>
        <a:defRPr sz="7441" kern="1200">
          <a:solidFill>
            <a:schemeClr val="tx1"/>
          </a:solidFill>
          <a:latin typeface="+mn-lt"/>
          <a:ea typeface="+mn-ea"/>
          <a:cs typeface="+mn-cs"/>
        </a:defRPr>
      </a:lvl4pPr>
      <a:lvl5pPr marL="8505086" indent="-945010" algn="l" defTabSz="3780038" rtl="0" eaLnBrk="1" latinLnBrk="0" hangingPunct="1">
        <a:lnSpc>
          <a:spcPct val="90000"/>
        </a:lnSpc>
        <a:spcBef>
          <a:spcPts val="2067"/>
        </a:spcBef>
        <a:buFont typeface="Arial" panose="020B0604020202020204" pitchFamily="34" charset="0"/>
        <a:buChar char="•"/>
        <a:defRPr sz="7441" kern="1200">
          <a:solidFill>
            <a:schemeClr val="tx1"/>
          </a:solidFill>
          <a:latin typeface="+mn-lt"/>
          <a:ea typeface="+mn-ea"/>
          <a:cs typeface="+mn-cs"/>
        </a:defRPr>
      </a:lvl5pPr>
      <a:lvl6pPr marL="10395105" indent="-945010" algn="l" defTabSz="3780038" rtl="0" eaLnBrk="1" latinLnBrk="0" hangingPunct="1">
        <a:lnSpc>
          <a:spcPct val="90000"/>
        </a:lnSpc>
        <a:spcBef>
          <a:spcPts val="2067"/>
        </a:spcBef>
        <a:buFont typeface="Arial" panose="020B0604020202020204" pitchFamily="34" charset="0"/>
        <a:buChar char="•"/>
        <a:defRPr sz="7441" kern="1200">
          <a:solidFill>
            <a:schemeClr val="tx1"/>
          </a:solidFill>
          <a:latin typeface="+mn-lt"/>
          <a:ea typeface="+mn-ea"/>
          <a:cs typeface="+mn-cs"/>
        </a:defRPr>
      </a:lvl6pPr>
      <a:lvl7pPr marL="12285124" indent="-945010" algn="l" defTabSz="3780038" rtl="0" eaLnBrk="1" latinLnBrk="0" hangingPunct="1">
        <a:lnSpc>
          <a:spcPct val="90000"/>
        </a:lnSpc>
        <a:spcBef>
          <a:spcPts val="2067"/>
        </a:spcBef>
        <a:buFont typeface="Arial" panose="020B0604020202020204" pitchFamily="34" charset="0"/>
        <a:buChar char="•"/>
        <a:defRPr sz="7441" kern="1200">
          <a:solidFill>
            <a:schemeClr val="tx1"/>
          </a:solidFill>
          <a:latin typeface="+mn-lt"/>
          <a:ea typeface="+mn-ea"/>
          <a:cs typeface="+mn-cs"/>
        </a:defRPr>
      </a:lvl7pPr>
      <a:lvl8pPr marL="14175143" indent="-945010" algn="l" defTabSz="3780038" rtl="0" eaLnBrk="1" latinLnBrk="0" hangingPunct="1">
        <a:lnSpc>
          <a:spcPct val="90000"/>
        </a:lnSpc>
        <a:spcBef>
          <a:spcPts val="2067"/>
        </a:spcBef>
        <a:buFont typeface="Arial" panose="020B0604020202020204" pitchFamily="34" charset="0"/>
        <a:buChar char="•"/>
        <a:defRPr sz="7441" kern="1200">
          <a:solidFill>
            <a:schemeClr val="tx1"/>
          </a:solidFill>
          <a:latin typeface="+mn-lt"/>
          <a:ea typeface="+mn-ea"/>
          <a:cs typeface="+mn-cs"/>
        </a:defRPr>
      </a:lvl8pPr>
      <a:lvl9pPr marL="16065162" indent="-945010" algn="l" defTabSz="3780038" rtl="0" eaLnBrk="1" latinLnBrk="0" hangingPunct="1">
        <a:lnSpc>
          <a:spcPct val="90000"/>
        </a:lnSpc>
        <a:spcBef>
          <a:spcPts val="2067"/>
        </a:spcBef>
        <a:buFont typeface="Arial" panose="020B0604020202020204" pitchFamily="34" charset="0"/>
        <a:buChar char="•"/>
        <a:defRPr sz="744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780038" rtl="0" eaLnBrk="1" latinLnBrk="0" hangingPunct="1">
        <a:defRPr sz="7441" kern="1200">
          <a:solidFill>
            <a:schemeClr val="tx1"/>
          </a:solidFill>
          <a:latin typeface="+mn-lt"/>
          <a:ea typeface="+mn-ea"/>
          <a:cs typeface="+mn-cs"/>
        </a:defRPr>
      </a:lvl1pPr>
      <a:lvl2pPr marL="1890019" algn="l" defTabSz="3780038" rtl="0" eaLnBrk="1" latinLnBrk="0" hangingPunct="1">
        <a:defRPr sz="7441" kern="1200">
          <a:solidFill>
            <a:schemeClr val="tx1"/>
          </a:solidFill>
          <a:latin typeface="+mn-lt"/>
          <a:ea typeface="+mn-ea"/>
          <a:cs typeface="+mn-cs"/>
        </a:defRPr>
      </a:lvl2pPr>
      <a:lvl3pPr marL="3780038" algn="l" defTabSz="3780038" rtl="0" eaLnBrk="1" latinLnBrk="0" hangingPunct="1">
        <a:defRPr sz="7441" kern="1200">
          <a:solidFill>
            <a:schemeClr val="tx1"/>
          </a:solidFill>
          <a:latin typeface="+mn-lt"/>
          <a:ea typeface="+mn-ea"/>
          <a:cs typeface="+mn-cs"/>
        </a:defRPr>
      </a:lvl3pPr>
      <a:lvl4pPr marL="5670057" algn="l" defTabSz="3780038" rtl="0" eaLnBrk="1" latinLnBrk="0" hangingPunct="1">
        <a:defRPr sz="7441" kern="1200">
          <a:solidFill>
            <a:schemeClr val="tx1"/>
          </a:solidFill>
          <a:latin typeface="+mn-lt"/>
          <a:ea typeface="+mn-ea"/>
          <a:cs typeface="+mn-cs"/>
        </a:defRPr>
      </a:lvl4pPr>
      <a:lvl5pPr marL="7560076" algn="l" defTabSz="3780038" rtl="0" eaLnBrk="1" latinLnBrk="0" hangingPunct="1">
        <a:defRPr sz="7441" kern="1200">
          <a:solidFill>
            <a:schemeClr val="tx1"/>
          </a:solidFill>
          <a:latin typeface="+mn-lt"/>
          <a:ea typeface="+mn-ea"/>
          <a:cs typeface="+mn-cs"/>
        </a:defRPr>
      </a:lvl5pPr>
      <a:lvl6pPr marL="9450095" algn="l" defTabSz="3780038" rtl="0" eaLnBrk="1" latinLnBrk="0" hangingPunct="1">
        <a:defRPr sz="7441" kern="1200">
          <a:solidFill>
            <a:schemeClr val="tx1"/>
          </a:solidFill>
          <a:latin typeface="+mn-lt"/>
          <a:ea typeface="+mn-ea"/>
          <a:cs typeface="+mn-cs"/>
        </a:defRPr>
      </a:lvl6pPr>
      <a:lvl7pPr marL="11340114" algn="l" defTabSz="3780038" rtl="0" eaLnBrk="1" latinLnBrk="0" hangingPunct="1">
        <a:defRPr sz="7441" kern="1200">
          <a:solidFill>
            <a:schemeClr val="tx1"/>
          </a:solidFill>
          <a:latin typeface="+mn-lt"/>
          <a:ea typeface="+mn-ea"/>
          <a:cs typeface="+mn-cs"/>
        </a:defRPr>
      </a:lvl7pPr>
      <a:lvl8pPr marL="13230134" algn="l" defTabSz="3780038" rtl="0" eaLnBrk="1" latinLnBrk="0" hangingPunct="1">
        <a:defRPr sz="7441" kern="1200">
          <a:solidFill>
            <a:schemeClr val="tx1"/>
          </a:solidFill>
          <a:latin typeface="+mn-lt"/>
          <a:ea typeface="+mn-ea"/>
          <a:cs typeface="+mn-cs"/>
        </a:defRPr>
      </a:lvl8pPr>
      <a:lvl9pPr marL="15120153" algn="l" defTabSz="3780038" rtl="0" eaLnBrk="1" latinLnBrk="0" hangingPunct="1">
        <a:defRPr sz="74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2370082" y="155738"/>
            <a:ext cx="29218684" cy="3246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tx1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637485" tIns="637485" rIns="637485" bIns="637485"/>
          <a:lstStyle>
            <a:lvl1pPr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GB" sz="13200" b="1" dirty="0">
                <a:solidFill>
                  <a:srgbClr val="D345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 o s t e r   t </a:t>
            </a:r>
            <a:r>
              <a:rPr lang="en-GB" sz="13200" b="1" dirty="0" err="1">
                <a:solidFill>
                  <a:srgbClr val="D345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13200" b="1" dirty="0">
                <a:solidFill>
                  <a:srgbClr val="D345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 l e   g o e s   h e r e </a:t>
            </a:r>
            <a:br>
              <a:rPr lang="en-GB" sz="13200" b="1" dirty="0">
                <a:solidFill>
                  <a:srgbClr val="D3453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AU" sz="13200" dirty="0">
              <a:solidFill>
                <a:srgbClr val="D345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468631" y="7406640"/>
            <a:ext cx="11794054" cy="5623560"/>
          </a:xfrm>
          <a:prstGeom prst="rect">
            <a:avLst/>
          </a:prstGeom>
          <a:solidFill>
            <a:schemeClr val="bg1"/>
          </a:solidFill>
          <a:ln w="25400">
            <a:solidFill>
              <a:srgbClr val="494748"/>
            </a:solidFill>
          </a:ln>
          <a:effectLst/>
        </p:spPr>
        <p:txBody>
          <a:bodyPr lIns="375509" tIns="375509" rIns="375509" bIns="375509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52097" eaLnBrk="0" hangingPunct="0">
              <a:spcBef>
                <a:spcPct val="50000"/>
              </a:spcBef>
            </a:pPr>
            <a:r>
              <a:rPr lang="en-US" sz="5500" b="1" cap="all" dirty="0">
                <a:solidFill>
                  <a:srgbClr val="D34530"/>
                </a:solidFill>
              </a:rPr>
              <a:t>Introduction</a:t>
            </a:r>
          </a:p>
          <a:p>
            <a:pPr defTabSz="952097" eaLnBrk="0" hangingPunct="0">
              <a:spcBef>
                <a:spcPct val="50000"/>
              </a:spcBef>
            </a:pPr>
            <a:r>
              <a:rPr lang="en-CA" sz="2800" dirty="0"/>
              <a:t>You may edit the size of the font, the sections distribution and the color scheme if wanted. All modifications concerning the background/title display are to be done at a Master Slide level.</a:t>
            </a:r>
          </a:p>
          <a:p>
            <a:pPr defTabSz="952097"/>
            <a:endParaRPr lang="en-AU" sz="3000" dirty="0">
              <a:solidFill>
                <a:srgbClr val="002269"/>
              </a:solidFill>
              <a:latin typeface="Arial" charset="0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12573000" y="20591415"/>
            <a:ext cx="14896223" cy="9720946"/>
          </a:xfrm>
          <a:prstGeom prst="rect">
            <a:avLst/>
          </a:prstGeom>
          <a:solidFill>
            <a:schemeClr val="bg1"/>
          </a:solidFill>
          <a:ln w="25400">
            <a:solidFill>
              <a:srgbClr val="494748"/>
            </a:solidFill>
            <a:miter lim="800000"/>
            <a:headEnd/>
            <a:tailEnd/>
          </a:ln>
          <a:effectLst/>
        </p:spPr>
        <p:txBody>
          <a:bodyPr lIns="375509" tIns="375509" rIns="375509" bIns="375509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52097" eaLnBrk="0" hangingPunct="0">
              <a:spcBef>
                <a:spcPct val="50000"/>
              </a:spcBef>
            </a:pPr>
            <a:r>
              <a:rPr lang="en-US" sz="5500" b="1" cap="all" dirty="0">
                <a:solidFill>
                  <a:srgbClr val="D34530"/>
                </a:solidFill>
              </a:rPr>
              <a:t>Conclusions</a:t>
            </a:r>
          </a:p>
          <a:p>
            <a:pPr defTabSz="952097">
              <a:spcBef>
                <a:spcPct val="50000"/>
              </a:spcBef>
            </a:pPr>
            <a:r>
              <a:rPr lang="en-CA" sz="3000" dirty="0">
                <a:cs typeface="Arial" charset="0"/>
              </a:rPr>
              <a:t>Highlight this text and replace with your own text. </a:t>
            </a:r>
          </a:p>
          <a:p>
            <a:pPr defTabSz="952097"/>
            <a:endParaRPr lang="en-US" sz="3993" b="1" dirty="0">
              <a:solidFill>
                <a:srgbClr val="002269"/>
              </a:solidFill>
              <a:cs typeface="Arial" charset="0"/>
            </a:endParaRPr>
          </a:p>
          <a:p>
            <a:pPr defTabSz="952097"/>
            <a:endParaRPr lang="en-US" sz="3993" b="1" dirty="0">
              <a:solidFill>
                <a:srgbClr val="002269"/>
              </a:solidFill>
              <a:cs typeface="Arial" charset="0"/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12573000" y="7406639"/>
            <a:ext cx="37353240" cy="12855369"/>
          </a:xfrm>
          <a:prstGeom prst="rect">
            <a:avLst/>
          </a:prstGeom>
          <a:solidFill>
            <a:schemeClr val="bg1"/>
          </a:solidFill>
          <a:ln w="25400">
            <a:solidFill>
              <a:srgbClr val="494748"/>
            </a:solidFill>
            <a:miter lim="800000"/>
            <a:headEnd/>
            <a:tailEnd/>
          </a:ln>
          <a:effectLst/>
        </p:spPr>
        <p:txBody>
          <a:bodyPr lIns="375509" tIns="375509" rIns="375509" bIns="375509" numCol="1" spcCol="720685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52097" eaLnBrk="0" hangingPunct="0">
              <a:spcBef>
                <a:spcPct val="50000"/>
              </a:spcBef>
            </a:pPr>
            <a:r>
              <a:rPr lang="en-US" sz="5500" b="1" cap="all" dirty="0">
                <a:solidFill>
                  <a:srgbClr val="D34530"/>
                </a:solidFill>
              </a:rPr>
              <a:t>Results</a:t>
            </a:r>
            <a:endParaRPr lang="en-AU" sz="1600" dirty="0">
              <a:solidFill>
                <a:srgbClr val="D34530"/>
              </a:solidFill>
              <a:latin typeface="+mj-lt"/>
            </a:endParaRP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468630" y="18762120"/>
            <a:ext cx="11794055" cy="11550241"/>
          </a:xfrm>
          <a:prstGeom prst="rect">
            <a:avLst/>
          </a:prstGeom>
          <a:solidFill>
            <a:schemeClr val="bg1"/>
          </a:solidFill>
          <a:ln w="25400">
            <a:solidFill>
              <a:srgbClr val="494748"/>
            </a:solidFill>
          </a:ln>
          <a:effectLst/>
        </p:spPr>
        <p:txBody>
          <a:bodyPr lIns="375509" tIns="375509" rIns="375509" bIns="375509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8972" indent="-398972" defTabSz="952097" eaLnBrk="0" hangingPunct="0">
              <a:spcBef>
                <a:spcPct val="50000"/>
              </a:spcBef>
            </a:pPr>
            <a:r>
              <a:rPr lang="en-US" sz="5500" b="1" cap="all" dirty="0">
                <a:solidFill>
                  <a:srgbClr val="D34530"/>
                </a:solidFill>
              </a:rPr>
              <a:t>Method</a:t>
            </a:r>
          </a:p>
          <a:p>
            <a:pPr marL="398972" indent="-398972" defTabSz="952097" eaLnBrk="0" hangingPunct="0">
              <a:buSzPct val="60000"/>
            </a:pPr>
            <a:r>
              <a:rPr lang="en-AU" sz="2800" dirty="0"/>
              <a:t>Tips for making a successful poster:</a:t>
            </a:r>
          </a:p>
          <a:p>
            <a:pPr marL="691998" indent="-691998" defTabSz="952097" eaLnBrk="0" hangingPunct="0">
              <a:buFont typeface="Arial"/>
              <a:buChar char="•"/>
            </a:pPr>
            <a:r>
              <a:rPr lang="en-AU" sz="2800" dirty="0"/>
              <a:t>Re-write your paper into poster format i.e.. simplify everything, avoid data overkill. </a:t>
            </a:r>
          </a:p>
          <a:p>
            <a:pPr marL="691998" indent="-691998" defTabSz="952097" eaLnBrk="0" hangingPunct="0">
              <a:buFont typeface="Arial"/>
              <a:buChar char="•"/>
            </a:pPr>
            <a:r>
              <a:rPr lang="en-CA" sz="2800" dirty="0"/>
              <a:t>Headings of more than 6 words should be in upper and lower case, not all capitals. Simplify the titles.</a:t>
            </a:r>
          </a:p>
          <a:p>
            <a:pPr marL="691998" indent="-691998" defTabSz="952097" eaLnBrk="0" hangingPunct="0">
              <a:buFont typeface="Arial"/>
              <a:buChar char="•"/>
            </a:pPr>
            <a:r>
              <a:rPr lang="en-AU" sz="2800" dirty="0"/>
              <a:t>Do to write whole sentences in capitals or underline to stress your point, use </a:t>
            </a:r>
            <a:r>
              <a:rPr lang="en-AU" sz="2800" b="1" dirty="0"/>
              <a:t>bold</a:t>
            </a:r>
            <a:r>
              <a:rPr lang="en-AU" sz="2800" dirty="0"/>
              <a:t> characters instead.</a:t>
            </a:r>
          </a:p>
          <a:p>
            <a:pPr marL="691998" indent="-691998" defTabSz="952097" eaLnBrk="0" hangingPunct="0">
              <a:buFont typeface="Arial"/>
              <a:buChar char="•"/>
            </a:pPr>
            <a:r>
              <a:rPr lang="en-AU" sz="2800" dirty="0"/>
              <a:t>When laying out your poster, leave white space around your text. Don</a:t>
            </a:r>
            <a:r>
              <a:rPr lang="ja-JP" altLang="en-AU" sz="2800" dirty="0"/>
              <a:t>’</a:t>
            </a:r>
            <a:r>
              <a:rPr lang="en-AU" sz="2800" dirty="0"/>
              <a:t>t overcrowd your poster.</a:t>
            </a:r>
          </a:p>
          <a:p>
            <a:pPr marL="691998" indent="-691998" defTabSz="952097" eaLnBrk="0" hangingPunct="0">
              <a:buFont typeface="Arial"/>
              <a:buChar char="•"/>
            </a:pPr>
            <a:r>
              <a:rPr lang="en-AU" sz="2800" dirty="0"/>
              <a:t>Spell check and get someone else to proof-read.</a:t>
            </a:r>
            <a:endParaRPr lang="en-US" sz="2800" dirty="0"/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38574912" y="20591415"/>
            <a:ext cx="11351328" cy="5971905"/>
          </a:xfrm>
          <a:prstGeom prst="rect">
            <a:avLst/>
          </a:prstGeom>
          <a:solidFill>
            <a:schemeClr val="bg1"/>
          </a:solidFill>
          <a:ln w="25400">
            <a:solidFill>
              <a:srgbClr val="494748"/>
            </a:solidFill>
            <a:miter lim="800000"/>
            <a:headEnd/>
            <a:tailEnd/>
          </a:ln>
          <a:effectLst/>
        </p:spPr>
        <p:txBody>
          <a:bodyPr lIns="375509" tIns="375509" rIns="375509" bIns="375509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52097" eaLnBrk="0" hangingPunct="0">
              <a:spcBef>
                <a:spcPct val="50000"/>
              </a:spcBef>
            </a:pPr>
            <a:r>
              <a:rPr lang="en-GB" sz="5500" b="1" cap="all" dirty="0">
                <a:solidFill>
                  <a:srgbClr val="D34530"/>
                </a:solidFill>
              </a:rPr>
              <a:t>Acknowledgements</a:t>
            </a:r>
          </a:p>
          <a:p>
            <a:pPr defTabSz="952097" eaLnBrk="0" hangingPunct="0">
              <a:spcBef>
                <a:spcPct val="50000"/>
              </a:spcBef>
            </a:pPr>
            <a:r>
              <a:rPr lang="en-AU" sz="3000" dirty="0"/>
              <a:t>Highlight this text and replace with your own text</a:t>
            </a:r>
            <a:r>
              <a:rPr lang="en-AU" sz="3000" dirty="0">
                <a:latin typeface="Arial" charset="0"/>
              </a:rPr>
              <a:t>. </a:t>
            </a:r>
            <a:endParaRPr lang="en-US" sz="3000" dirty="0">
              <a:latin typeface="Arial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468630" y="13360575"/>
            <a:ext cx="11794055" cy="5071170"/>
          </a:xfrm>
          <a:prstGeom prst="rect">
            <a:avLst/>
          </a:prstGeom>
          <a:solidFill>
            <a:schemeClr val="bg1"/>
          </a:solidFill>
          <a:ln w="25400">
            <a:solidFill>
              <a:srgbClr val="494748"/>
            </a:solidFill>
            <a:miter lim="800000"/>
            <a:headEnd/>
            <a:tailEnd/>
          </a:ln>
          <a:effectLst/>
        </p:spPr>
        <p:txBody>
          <a:bodyPr lIns="375509" tIns="375509" rIns="375509" bIns="375509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5500" b="1" cap="all" dirty="0">
                <a:solidFill>
                  <a:srgbClr val="D34530"/>
                </a:solidFill>
                <a:latin typeface="+mn-lt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CA" sz="2800" dirty="0"/>
              <a:t>How to use this poster template:</a:t>
            </a:r>
          </a:p>
          <a:p>
            <a:pPr>
              <a:spcBef>
                <a:spcPct val="20000"/>
              </a:spcBef>
            </a:pPr>
            <a:r>
              <a:rPr lang="en-CA" sz="2800" dirty="0"/>
              <a:t>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20000"/>
              </a:spcBef>
            </a:pPr>
            <a:r>
              <a:rPr lang="en-CA" sz="2800" dirty="0"/>
              <a:t>The body text / font size should be </a:t>
            </a:r>
            <a:r>
              <a:rPr lang="en-CA" sz="2800" b="1" dirty="0"/>
              <a:t>no smaller than 20 points</a:t>
            </a:r>
            <a:r>
              <a:rPr lang="en-CA" sz="2800" dirty="0"/>
              <a:t>. Keep body text left-aligned, do not justify text.</a:t>
            </a:r>
          </a:p>
          <a:p>
            <a:pPr>
              <a:spcBef>
                <a:spcPct val="40000"/>
              </a:spcBef>
            </a:pPr>
            <a:r>
              <a:rPr lang="en-AU" sz="2800" dirty="0">
                <a:solidFill>
                  <a:srgbClr val="002269"/>
                </a:solidFill>
                <a:latin typeface="+mn-lt"/>
              </a:rPr>
              <a:t>.</a:t>
            </a: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27779538" y="20591415"/>
            <a:ext cx="10441283" cy="9720946"/>
          </a:xfrm>
          <a:prstGeom prst="rect">
            <a:avLst/>
          </a:prstGeom>
          <a:solidFill>
            <a:schemeClr val="bg1"/>
          </a:solidFill>
          <a:ln w="25400">
            <a:solidFill>
              <a:srgbClr val="494748"/>
            </a:solidFill>
            <a:miter lim="800000"/>
            <a:headEnd/>
            <a:tailEnd/>
          </a:ln>
          <a:effectLst/>
        </p:spPr>
        <p:txBody>
          <a:bodyPr lIns="375509" tIns="375509" rIns="375509" bIns="375509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52097" eaLnBrk="0" hangingPunct="0">
              <a:spcBef>
                <a:spcPct val="50000"/>
              </a:spcBef>
            </a:pPr>
            <a:r>
              <a:rPr lang="en-US" sz="5500" b="1" cap="all" dirty="0">
                <a:solidFill>
                  <a:srgbClr val="D34530"/>
                </a:solidFill>
              </a:rPr>
              <a:t>References</a:t>
            </a:r>
          </a:p>
          <a:p>
            <a:r>
              <a:rPr lang="en-AU" sz="3000" dirty="0">
                <a:cs typeface="Arial" charset="0"/>
              </a:rPr>
              <a:t>Highlight this text and replace with your own text</a:t>
            </a:r>
            <a:r>
              <a:rPr lang="en-AU" sz="3000" dirty="0">
                <a:latin typeface="Arial" charset="0"/>
                <a:cs typeface="Arial" charset="0"/>
              </a:rPr>
              <a:t>.</a:t>
            </a:r>
            <a:br>
              <a:rPr lang="en-AU" sz="3000" dirty="0">
                <a:latin typeface="Arial" charset="0"/>
                <a:cs typeface="Arial" charset="0"/>
              </a:rPr>
            </a:br>
            <a:br>
              <a:rPr lang="en-AU" sz="3000" dirty="0">
                <a:latin typeface="Arial" charset="0"/>
                <a:cs typeface="Arial" charset="0"/>
              </a:rPr>
            </a:br>
            <a:r>
              <a:rPr lang="en-US" sz="2500" dirty="0">
                <a:latin typeface="Arial"/>
                <a:ea typeface="Times New Roman"/>
              </a:rPr>
              <a:t>Can be Vancouver style i.e. 1 </a:t>
            </a:r>
            <a:r>
              <a:rPr lang="en-US" sz="2500" b="1" dirty="0">
                <a:latin typeface="Arial"/>
                <a:ea typeface="Times New Roman"/>
              </a:rPr>
              <a:t>Meyer J-P et al</a:t>
            </a:r>
            <a:r>
              <a:rPr lang="en-US" sz="2500" dirty="0">
                <a:latin typeface="Arial"/>
                <a:ea typeface="Times New Roman"/>
              </a:rPr>
              <a:t>. The treatment of high-grade superficial bladder cancer and carcinoma in situ with BCG – a questionnaire survey of Consultant practice in England and Wales. </a:t>
            </a:r>
            <a:r>
              <a:rPr lang="en-US" sz="2500" i="1" dirty="0" err="1">
                <a:latin typeface="Arial"/>
                <a:ea typeface="Times New Roman"/>
              </a:rPr>
              <a:t>Urol</a:t>
            </a:r>
            <a:r>
              <a:rPr lang="en-US" sz="2500" i="1" dirty="0">
                <a:latin typeface="Arial"/>
                <a:ea typeface="Times New Roman"/>
              </a:rPr>
              <a:t> </a:t>
            </a:r>
            <a:r>
              <a:rPr lang="en-US" sz="2500" i="1" dirty="0" err="1">
                <a:latin typeface="Arial"/>
                <a:ea typeface="Times New Roman"/>
              </a:rPr>
              <a:t>Oncol</a:t>
            </a:r>
            <a:r>
              <a:rPr lang="en-US" sz="2500" i="1" dirty="0">
                <a:latin typeface="Arial"/>
                <a:ea typeface="Times New Roman"/>
              </a:rPr>
              <a:t> 2002; 2;: 77-80</a:t>
            </a:r>
            <a:r>
              <a:rPr lang="en-US" sz="2500" dirty="0">
                <a:latin typeface="Arial"/>
                <a:ea typeface="Times New Roman"/>
              </a:rPr>
              <a:t> </a:t>
            </a:r>
            <a:endParaRPr lang="en-AU" sz="2500" dirty="0">
              <a:latin typeface="Times New Roman"/>
              <a:ea typeface="Times New Roman"/>
            </a:endParaRPr>
          </a:p>
          <a:p>
            <a:pPr defTabSz="952097" eaLnBrk="0" hangingPunct="0">
              <a:spcBef>
                <a:spcPct val="50000"/>
              </a:spcBef>
            </a:pPr>
            <a:r>
              <a:rPr lang="en-AU" sz="2500" dirty="0">
                <a:solidFill>
                  <a:srgbClr val="3C4B46"/>
                </a:solidFill>
                <a:latin typeface="Arial" charset="0"/>
                <a:cs typeface="Arial" charset="0"/>
              </a:rPr>
              <a:t> </a:t>
            </a:r>
            <a:endParaRPr lang="en-US" sz="2500" dirty="0">
              <a:solidFill>
                <a:srgbClr val="3C4B46"/>
              </a:solidFill>
              <a:latin typeface="Arial" charset="0"/>
              <a:cs typeface="Arial" charset="0"/>
            </a:endParaRP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30698029" y="8396629"/>
            <a:ext cx="5743955" cy="7140414"/>
          </a:xfrm>
          <a:prstGeom prst="rect">
            <a:avLst/>
          </a:prstGeom>
          <a:solidFill>
            <a:srgbClr val="494748">
              <a:alpha val="48000"/>
            </a:srgbClr>
          </a:solidFill>
          <a:ln w="9525">
            <a:solidFill>
              <a:srgbClr val="515151"/>
            </a:solidFill>
            <a:miter lim="800000"/>
            <a:headEnd/>
            <a:tailEnd/>
          </a:ln>
          <a:effectLst/>
        </p:spPr>
        <p:txBody>
          <a:bodyPr wrap="none" lIns="522327" tIns="261164" rIns="522327" bIns="261164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11556">
              <a:solidFill>
                <a:srgbClr val="2F2D55"/>
              </a:solidFill>
            </a:endParaRPr>
          </a:p>
        </p:txBody>
      </p:sp>
      <p:sp>
        <p:nvSpPr>
          <p:cNvPr id="32" name="Text Box 14"/>
          <p:cNvSpPr txBox="1">
            <a:spLocks noChangeArrowheads="1"/>
          </p:cNvSpPr>
          <p:nvPr/>
        </p:nvSpPr>
        <p:spPr bwMode="auto">
          <a:xfrm>
            <a:off x="13521427" y="8825948"/>
            <a:ext cx="10230785" cy="109531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square" lIns="324000" tIns="47696" rIns="324000" bIns="47696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CA" sz="2800" i="1" dirty="0">
                <a:latin typeface="+mn-lt"/>
                <a:cs typeface="Arial" charset="0"/>
              </a:rPr>
              <a:t>Importing / inserting files:</a:t>
            </a:r>
          </a:p>
          <a:p>
            <a:pPr>
              <a:spcBef>
                <a:spcPct val="50000"/>
              </a:spcBef>
            </a:pPr>
            <a:r>
              <a:rPr lang="en-CA" sz="2800" i="1" dirty="0">
                <a:latin typeface="+mn-lt"/>
                <a:cs typeface="Arial" charset="0"/>
              </a:rPr>
              <a:t>Images such as photographs, graphs, diagrams, logos, </a:t>
            </a:r>
            <a:r>
              <a:rPr lang="en-CA" sz="2800" i="1" dirty="0" err="1">
                <a:latin typeface="+mn-lt"/>
                <a:cs typeface="Arial" charset="0"/>
              </a:rPr>
              <a:t>etc</a:t>
            </a:r>
            <a:r>
              <a:rPr lang="en-CA" sz="2800" i="1" dirty="0">
                <a:latin typeface="+mn-lt"/>
                <a:cs typeface="Arial" charset="0"/>
              </a:rPr>
              <a:t>, can be added to the poster. Avoid long numerical tables as they will be difficult to read.</a:t>
            </a:r>
          </a:p>
          <a:p>
            <a:pPr>
              <a:spcBef>
                <a:spcPct val="50000"/>
              </a:spcBef>
            </a:pPr>
            <a:r>
              <a:rPr lang="en-CA" sz="2800" i="1" dirty="0">
                <a:latin typeface="+mn-lt"/>
                <a:cs typeface="Arial" charset="0"/>
              </a:rPr>
              <a:t>To insert images, go through the menus as follows: Insert / Picture / From File.  Locate the file on your computer, select and press OK. Please ensure all image files  are JPEG/PNG, other formats may cause images to get corrupted after saving.</a:t>
            </a:r>
          </a:p>
          <a:p>
            <a:pPr>
              <a:spcBef>
                <a:spcPct val="50000"/>
              </a:spcBef>
            </a:pPr>
            <a:r>
              <a:rPr lang="en-CA" sz="2800" i="1" dirty="0">
                <a:latin typeface="+mn-lt"/>
                <a:cs typeface="Arial" charset="0"/>
              </a:rPr>
              <a:t>Be aware of the image size you are importing. </a:t>
            </a:r>
          </a:p>
          <a:p>
            <a:pPr>
              <a:spcBef>
                <a:spcPct val="50000"/>
              </a:spcBef>
            </a:pPr>
            <a:endParaRPr lang="en-CA" sz="3000" i="1" dirty="0">
              <a:latin typeface="+mn-lt"/>
              <a:cs typeface="Arial" charset="0"/>
            </a:endParaRPr>
          </a:p>
          <a:p>
            <a:pPr>
              <a:spcBef>
                <a:spcPct val="50000"/>
              </a:spcBef>
            </a:pPr>
            <a:endParaRPr lang="en-CA" sz="3000" i="1" dirty="0">
              <a:latin typeface="+mn-lt"/>
              <a:cs typeface="Arial" charset="0"/>
            </a:endParaRPr>
          </a:p>
          <a:p>
            <a:pPr>
              <a:spcBef>
                <a:spcPct val="50000"/>
              </a:spcBef>
            </a:pPr>
            <a:endParaRPr lang="en-CA" sz="3000" i="1" dirty="0">
              <a:latin typeface="+mn-lt"/>
              <a:cs typeface="Arial" charset="0"/>
            </a:endParaRPr>
          </a:p>
          <a:p>
            <a:pPr>
              <a:spcBef>
                <a:spcPct val="50000"/>
              </a:spcBef>
            </a:pPr>
            <a:endParaRPr lang="en-CA" sz="3000" i="1" dirty="0">
              <a:cs typeface="Arial" charset="0"/>
            </a:endParaRPr>
          </a:p>
          <a:p>
            <a:pPr>
              <a:spcBef>
                <a:spcPct val="50000"/>
              </a:spcBef>
            </a:pPr>
            <a:endParaRPr lang="en-CA" sz="3000" i="1" dirty="0">
              <a:latin typeface="+mn-lt"/>
              <a:cs typeface="Arial" charset="0"/>
            </a:endParaRPr>
          </a:p>
          <a:p>
            <a:pPr>
              <a:spcBef>
                <a:spcPct val="50000"/>
              </a:spcBef>
            </a:pPr>
            <a:r>
              <a:rPr lang="en-CA" sz="2400" i="1" dirty="0">
                <a:latin typeface="+mn-lt"/>
                <a:cs typeface="Arial" charset="0"/>
              </a:rPr>
              <a:t>Notes about graphs…</a:t>
            </a:r>
          </a:p>
          <a:p>
            <a:pPr>
              <a:spcBef>
                <a:spcPct val="50000"/>
              </a:spcBef>
            </a:pPr>
            <a:r>
              <a:rPr lang="en-CA" sz="2400" i="1" dirty="0">
                <a:latin typeface="+mn-lt"/>
                <a:cs typeface="Arial" charset="0"/>
              </a:rPr>
              <a:t>For simple graphs use MS Excel, or create the graph directly in PowerPoint.</a:t>
            </a:r>
          </a:p>
          <a:p>
            <a:pPr>
              <a:spcBef>
                <a:spcPct val="50000"/>
              </a:spcBef>
            </a:pPr>
            <a:r>
              <a:rPr lang="en-CA" sz="2400" i="1" dirty="0">
                <a:latin typeface="+mn-lt"/>
                <a:cs typeface="Arial" charset="0"/>
              </a:rPr>
              <a:t>Graphs created in a scientific graphing program (e.g.. Sigma Plot, Prism, SPSS, Statistics) should be saved as JPEG or TIFF. </a:t>
            </a:r>
          </a:p>
          <a:p>
            <a:pPr>
              <a:spcBef>
                <a:spcPct val="50000"/>
              </a:spcBef>
            </a:pPr>
            <a:endParaRPr lang="en-AU" sz="3000" i="1" dirty="0">
              <a:latin typeface="+mn-lt"/>
              <a:cs typeface="Arial" charset="0"/>
            </a:endParaRPr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24271707" y="8396628"/>
            <a:ext cx="5743955" cy="7140415"/>
          </a:xfrm>
          <a:prstGeom prst="rect">
            <a:avLst/>
          </a:prstGeom>
          <a:solidFill>
            <a:srgbClr val="494748">
              <a:alpha val="48000"/>
            </a:srgbClr>
          </a:solidFill>
          <a:ln w="9525">
            <a:solidFill>
              <a:srgbClr val="515151"/>
            </a:solidFill>
            <a:miter lim="800000"/>
            <a:headEnd/>
            <a:tailEnd/>
          </a:ln>
          <a:effectLst/>
        </p:spPr>
        <p:txBody>
          <a:bodyPr wrap="none" lIns="522327" tIns="261164" rIns="522327" bIns="261164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11556">
              <a:solidFill>
                <a:srgbClr val="2F2D55"/>
              </a:solidFill>
            </a:endParaRPr>
          </a:p>
        </p:txBody>
      </p:sp>
      <p:sp>
        <p:nvSpPr>
          <p:cNvPr id="34" name="Text Box 16"/>
          <p:cNvSpPr txBox="1">
            <a:spLocks noChangeArrowheads="1"/>
          </p:cNvSpPr>
          <p:nvPr/>
        </p:nvSpPr>
        <p:spPr bwMode="auto">
          <a:xfrm>
            <a:off x="24268765" y="15866450"/>
            <a:ext cx="5746898" cy="3912618"/>
          </a:xfrm>
          <a:prstGeom prst="rect">
            <a:avLst/>
          </a:prstGeom>
          <a:noFill/>
          <a:ln w="25400">
            <a:noFill/>
          </a:ln>
          <a:effectLst/>
        </p:spPr>
        <p:txBody>
          <a:bodyPr wrap="square" lIns="187759" tIns="187759" rIns="187759" bIns="187759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CA" sz="2800" i="1" dirty="0">
                <a:solidFill>
                  <a:srgbClr val="3C4B46"/>
                </a:solidFill>
                <a:latin typeface="+mn-lt"/>
                <a:cs typeface="Arial" charset="0"/>
              </a:rPr>
              <a:t>The recommended font for captions is Calibri, no smaller than 15 pt. Left aligned if it refers to a figure on its left. Start the captions right at the top edge of the picture (graph or photo).</a:t>
            </a:r>
          </a:p>
        </p:txBody>
      </p:sp>
      <p:sp>
        <p:nvSpPr>
          <p:cNvPr id="35" name="Text Box 16"/>
          <p:cNvSpPr txBox="1">
            <a:spLocks noChangeArrowheads="1"/>
          </p:cNvSpPr>
          <p:nvPr/>
        </p:nvSpPr>
        <p:spPr bwMode="auto">
          <a:xfrm>
            <a:off x="30698029" y="15866450"/>
            <a:ext cx="5746898" cy="3912618"/>
          </a:xfrm>
          <a:prstGeom prst="rect">
            <a:avLst/>
          </a:prstGeom>
          <a:noFill/>
          <a:ln w="25400">
            <a:noFill/>
          </a:ln>
          <a:effectLst/>
        </p:spPr>
        <p:txBody>
          <a:bodyPr wrap="square" lIns="187759" tIns="187759" rIns="187759" bIns="187759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CA" sz="2800" i="1" dirty="0">
                <a:solidFill>
                  <a:srgbClr val="3C4B46"/>
                </a:solidFill>
                <a:latin typeface="+mn-lt"/>
                <a:cs typeface="Arial" charset="0"/>
              </a:rPr>
              <a:t>The recommended font for captions is Calibri, no smaller than 15 pt. Left aligned if it refers to a figure on its left. </a:t>
            </a:r>
            <a:r>
              <a:rPr lang="en-CA" sz="2800" i="1" dirty="0">
                <a:solidFill>
                  <a:srgbClr val="3C4B46"/>
                </a:solidFill>
                <a:cs typeface="Arial" charset="0"/>
              </a:rPr>
              <a:t>S</a:t>
            </a:r>
            <a:r>
              <a:rPr lang="en-CA" sz="2800" i="1" dirty="0">
                <a:solidFill>
                  <a:srgbClr val="3C4B46"/>
                </a:solidFill>
                <a:latin typeface="+mn-lt"/>
                <a:cs typeface="Arial" charset="0"/>
              </a:rPr>
              <a:t>tart the captions right at the top edge of the picture (graph or photo).</a:t>
            </a: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38569040" y="26892727"/>
            <a:ext cx="11357200" cy="3419634"/>
          </a:xfrm>
          <a:prstGeom prst="rect">
            <a:avLst/>
          </a:prstGeom>
          <a:solidFill>
            <a:schemeClr val="bg1"/>
          </a:solidFill>
          <a:ln w="25400">
            <a:solidFill>
              <a:srgbClr val="494748"/>
            </a:solidFill>
            <a:miter lim="800000"/>
            <a:headEnd/>
            <a:tailEnd/>
          </a:ln>
          <a:effectLst/>
        </p:spPr>
        <p:txBody>
          <a:bodyPr lIns="375509" tIns="375509" rIns="375509" bIns="375509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52097" eaLnBrk="0" hangingPunct="0">
              <a:spcBef>
                <a:spcPct val="50000"/>
              </a:spcBef>
            </a:pPr>
            <a:r>
              <a:rPr lang="en-GB" sz="5500" b="1" cap="all" dirty="0">
                <a:solidFill>
                  <a:srgbClr val="D34530"/>
                </a:solidFill>
              </a:rPr>
              <a:t>CONTACT INFORMATION</a:t>
            </a:r>
          </a:p>
          <a:p>
            <a:pPr defTabSz="952097" eaLnBrk="0" hangingPunct="0">
              <a:spcBef>
                <a:spcPct val="50000"/>
              </a:spcBef>
            </a:pPr>
            <a:r>
              <a:rPr lang="en-AU" sz="3000" dirty="0"/>
              <a:t>Just highlight this text and replace with your own text</a:t>
            </a:r>
            <a:r>
              <a:rPr lang="en-AU" sz="3000" dirty="0">
                <a:latin typeface="Arial" charset="0"/>
              </a:rPr>
              <a:t>. </a:t>
            </a:r>
            <a:endParaRPr lang="en-US" sz="3000" dirty="0">
              <a:latin typeface="Arial" charset="0"/>
            </a:endParaRPr>
          </a:p>
        </p:txBody>
      </p:sp>
      <p:graphicFrame>
        <p:nvGraphicFramePr>
          <p:cNvPr id="36" name="Chart 35"/>
          <p:cNvGraphicFramePr/>
          <p:nvPr>
            <p:extLst>
              <p:ext uri="{D42A27DB-BD31-4B8C-83A1-F6EECF244321}">
                <p14:modId xmlns:p14="http://schemas.microsoft.com/office/powerpoint/2010/main" val="499000042"/>
              </p:ext>
            </p:extLst>
          </p:nvPr>
        </p:nvGraphicFramePr>
        <p:xfrm>
          <a:off x="942680" y="24575640"/>
          <a:ext cx="10822600" cy="5279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7" name="Diagram 36"/>
          <p:cNvGraphicFramePr/>
          <p:nvPr>
            <p:extLst>
              <p:ext uri="{D42A27DB-BD31-4B8C-83A1-F6EECF244321}">
                <p14:modId xmlns:p14="http://schemas.microsoft.com/office/powerpoint/2010/main" val="1585736842"/>
              </p:ext>
            </p:extLst>
          </p:nvPr>
        </p:nvGraphicFramePr>
        <p:xfrm>
          <a:off x="37124352" y="14449417"/>
          <a:ext cx="11853684" cy="4872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9" name="Table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495271"/>
              </p:ext>
            </p:extLst>
          </p:nvPr>
        </p:nvGraphicFramePr>
        <p:xfrm>
          <a:off x="37124351" y="8505601"/>
          <a:ext cx="11853685" cy="5345101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370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07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07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707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707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5833"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5833"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5833"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5833"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7614"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5833"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5833"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5833"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40277"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35833"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0" name="Text Box 40"/>
          <p:cNvSpPr txBox="1">
            <a:spLocks noChangeArrowheads="1"/>
          </p:cNvSpPr>
          <p:nvPr/>
        </p:nvSpPr>
        <p:spPr bwMode="auto">
          <a:xfrm>
            <a:off x="12623163" y="3168385"/>
            <a:ext cx="27488496" cy="3024336"/>
          </a:xfrm>
          <a:prstGeom prst="rect">
            <a:avLst/>
          </a:prstGeom>
          <a:noFill/>
          <a:ln>
            <a:noFill/>
          </a:ln>
          <a:effectLst/>
        </p:spPr>
        <p:txBody>
          <a:bodyPr lIns="430266" tIns="430266" rIns="430266" bIns="430266"/>
          <a:lstStyle>
            <a:lvl1pPr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AU" sz="3500" b="1" dirty="0">
                <a:solidFill>
                  <a:srgbClr val="4947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Authors, FIRST NAME INITIAL, SURNAME, presenting author(s) underlined, Affiliations1 numbered in superscript</a:t>
            </a:r>
          </a:p>
          <a:p>
            <a:pPr>
              <a:spcBef>
                <a:spcPct val="20000"/>
              </a:spcBef>
            </a:pPr>
            <a:r>
              <a:rPr lang="en-AU" sz="3200" dirty="0">
                <a:solidFill>
                  <a:srgbClr val="4947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 </a:t>
            </a:r>
            <a:r>
              <a:rPr lang="en-AU" sz="3200" u="sng" dirty="0">
                <a:solidFill>
                  <a:srgbClr val="4947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SMITH</a:t>
            </a:r>
            <a:r>
              <a:rPr lang="en-US" sz="3200" u="sng" baseline="30000" dirty="0">
                <a:solidFill>
                  <a:srgbClr val="494748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en-US" sz="3200" baseline="30000" dirty="0">
                <a:solidFill>
                  <a:srgbClr val="494748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1</a:t>
            </a:r>
            <a:r>
              <a:rPr lang="en-AU" sz="3200" dirty="0">
                <a:solidFill>
                  <a:srgbClr val="4947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N. HARRISON</a:t>
            </a:r>
            <a:r>
              <a:rPr lang="en-US" sz="3200" baseline="30000" dirty="0">
                <a:solidFill>
                  <a:srgbClr val="494748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2 </a:t>
            </a:r>
            <a:r>
              <a:rPr lang="en-US" sz="3200" baseline="30000" dirty="0">
                <a:solidFill>
                  <a:srgbClr val="4947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AU" sz="3200" dirty="0">
                <a:solidFill>
                  <a:srgbClr val="4947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P. MATTHEWS</a:t>
            </a:r>
            <a:r>
              <a:rPr lang="en-US" sz="3200" baseline="30000" dirty="0">
                <a:solidFill>
                  <a:srgbClr val="494748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2</a:t>
            </a:r>
            <a:endParaRPr lang="en-AU" sz="3200" dirty="0">
              <a:solidFill>
                <a:srgbClr val="49474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AU" sz="3200" dirty="0">
                <a:solidFill>
                  <a:srgbClr val="4947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1University of New South Wales, Sydney, Australia</a:t>
            </a:r>
          </a:p>
          <a:p>
            <a:pPr>
              <a:spcBef>
                <a:spcPct val="20000"/>
              </a:spcBef>
            </a:pPr>
            <a:r>
              <a:rPr lang="en-AU" sz="3200" dirty="0">
                <a:solidFill>
                  <a:srgbClr val="4947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2Royal Brisbane Hospital, Brisbane, Australia</a:t>
            </a:r>
          </a:p>
        </p:txBody>
      </p:sp>
      <p:sp>
        <p:nvSpPr>
          <p:cNvPr id="22" name="Rectangle 28"/>
          <p:cNvSpPr>
            <a:spLocks noChangeArrowheads="1"/>
          </p:cNvSpPr>
          <p:nvPr/>
        </p:nvSpPr>
        <p:spPr bwMode="auto">
          <a:xfrm>
            <a:off x="42382535" y="324465"/>
            <a:ext cx="7661348" cy="5941193"/>
          </a:xfrm>
          <a:prstGeom prst="rect">
            <a:avLst/>
          </a:prstGeom>
          <a:noFill/>
          <a:ln w="12700">
            <a:solidFill>
              <a:srgbClr val="494748"/>
            </a:solidFill>
            <a:miter lim="800000"/>
            <a:headEnd/>
            <a:tailEnd/>
          </a:ln>
          <a:effectLst/>
        </p:spPr>
        <p:txBody>
          <a:bodyPr lIns="375509" tIns="375509" rIns="375509" bIns="375509" anchor="ctr"/>
          <a:lstStyle/>
          <a:p>
            <a:pPr algn="ctr" defTabSz="952097" eaLnBrk="0" hangingPunct="0">
              <a:spcBef>
                <a:spcPct val="50000"/>
              </a:spcBef>
            </a:pPr>
            <a:r>
              <a:rPr lang="en-US" sz="5500" b="1" cap="all" dirty="0">
                <a:solidFill>
                  <a:srgbClr val="4947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logos here</a:t>
            </a:r>
          </a:p>
        </p:txBody>
      </p:sp>
    </p:spTree>
    <p:extLst>
      <p:ext uri="{BB962C8B-B14F-4D97-AF65-F5344CB8AC3E}">
        <p14:creationId xmlns:p14="http://schemas.microsoft.com/office/powerpoint/2010/main" val="14256389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238</TotalTime>
  <Words>602</Words>
  <Application>Microsoft Office PowerPoint</Application>
  <PresentationFormat>Custom</PresentationFormat>
  <Paragraphs>45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Pamela Ortiz</dc:creator>
  <cp:lastModifiedBy>Julie Savage</cp:lastModifiedBy>
  <cp:revision>29</cp:revision>
  <dcterms:created xsi:type="dcterms:W3CDTF">2016-12-01T17:42:49Z</dcterms:created>
  <dcterms:modified xsi:type="dcterms:W3CDTF">2020-05-19T15:39:52Z</dcterms:modified>
</cp:coreProperties>
</file>